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3.xml" ContentType="application/vnd.openxmlformats-officedocument.theme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heme/theme4.xml" ContentType="application/vnd.openxmlformats-officedocument.theme+xml"/>
  <Override PartName="/ppt/theme/theme5.xml" ContentType="application/vnd.openxmlformats-officedocument.theme+xml"/>
  <Override PartName="/ppt/tags/tag61.xml" ContentType="application/vnd.openxmlformats-officedocument.presentationml.tags+xml"/>
  <Override PartName="/ppt/notesSlides/notesSlide1.xml" ContentType="application/vnd.openxmlformats-officedocument.presentationml.notesSlide+xml"/>
  <Override PartName="/ppt/tags/tag62.xml" ContentType="application/vnd.openxmlformats-officedocument.presentationml.tags+xml"/>
  <Override PartName="/ppt/notesSlides/notesSlide2.xml" ContentType="application/vnd.openxmlformats-officedocument.presentationml.notesSlide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notesSlides/notesSlide3.xml" ContentType="application/vnd.openxmlformats-officedocument.presentationml.notesSlide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notesSlides/notesSlide4.xml" ContentType="application/vnd.openxmlformats-officedocument.presentationml.notesSlide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notesSlides/notesSlide5.xml" ContentType="application/vnd.openxmlformats-officedocument.presentationml.notesSlide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notesSlides/notesSlide6.xml" ContentType="application/vnd.openxmlformats-officedocument.presentationml.notesSlide+xml"/>
  <Override PartName="/ppt/tags/tag77.xml" ContentType="application/vnd.openxmlformats-officedocument.presentationml.tags+xml"/>
  <Override PartName="/ppt/notesSlides/notesSlide7.xml" ContentType="application/vnd.openxmlformats-officedocument.presentationml.notesSlide+xml"/>
  <Override PartName="/ppt/tags/tag78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82" r:id="rId1"/>
    <p:sldMasterId id="2147483695" r:id="rId2"/>
    <p:sldMasterId id="2147483718" r:id="rId3"/>
  </p:sldMasterIdLst>
  <p:notesMasterIdLst>
    <p:notesMasterId r:id="rId16"/>
  </p:notesMasterIdLst>
  <p:handoutMasterIdLst>
    <p:handoutMasterId r:id="rId17"/>
  </p:handoutMasterIdLst>
  <p:sldIdLst>
    <p:sldId id="256" r:id="rId4"/>
    <p:sldId id="359" r:id="rId5"/>
    <p:sldId id="344" r:id="rId6"/>
    <p:sldId id="346" r:id="rId7"/>
    <p:sldId id="347" r:id="rId8"/>
    <p:sldId id="348" r:id="rId9"/>
    <p:sldId id="349" r:id="rId10"/>
    <p:sldId id="367" r:id="rId11"/>
    <p:sldId id="368" r:id="rId12"/>
    <p:sldId id="351" r:id="rId13"/>
    <p:sldId id="353" r:id="rId14"/>
    <p:sldId id="364" r:id="rId15"/>
  </p:sldIdLst>
  <p:sldSz cx="9144000" cy="6858000" type="screen4x3"/>
  <p:notesSz cx="6858000" cy="9144000"/>
  <p:custDataLst>
    <p:tags r:id="rId18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1783" autoAdjust="0"/>
  </p:normalViewPr>
  <p:slideViewPr>
    <p:cSldViewPr>
      <p:cViewPr varScale="1">
        <p:scale>
          <a:sx n="83" d="100"/>
          <a:sy n="83" d="100"/>
        </p:scale>
        <p:origin x="108" y="19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tags" Target="tags/tag1.xml"/><Relationship Id="rId3" Type="http://schemas.openxmlformats.org/officeDocument/2006/relationships/slideMaster" Target="slideMasters/slideMaster3.xml"/><Relationship Id="rId21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10" Type="http://schemas.openxmlformats.org/officeDocument/2006/relationships/slide" Target="slides/slide7.xml"/><Relationship Id="rId19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06B6C2-D4E6-8749-B4E4-CEF75995D7DE}" type="datetimeFigureOut">
              <a:rPr lang="en-US" smtClean="0"/>
              <a:t>6/8/2016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54F114-F138-BB46-A92F-25805C3C4F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21861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754089-4B25-480E-A4DF-359B5087601F}" type="datetimeFigureOut">
              <a:rPr lang="en-US" smtClean="0"/>
              <a:t>6/8/2016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77D33A-A5D9-451E-B5A1-19046FB6E0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43216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D33A-A5D9-451E-B5A1-19046FB6E04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2164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D33A-A5D9-451E-B5A1-19046FB6E04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6790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D33A-A5D9-451E-B5A1-19046FB6E04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4687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D33A-A5D9-451E-B5A1-19046FB6E04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0623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D33A-A5D9-451E-B5A1-19046FB6E04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9077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D33A-A5D9-451E-B5A1-19046FB6E04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06834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D33A-A5D9-451E-B5A1-19046FB6E04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7439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4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16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17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18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19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20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2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22.xml"/><Relationship Id="rId4" Type="http://schemas.openxmlformats.org/officeDocument/2006/relationships/image" Target="../media/image4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23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24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25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26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27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28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29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/Relationships>
</file>

<file path=ppt/slideLayouts/_rels/slideLayout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18" Type="http://schemas.openxmlformats.org/officeDocument/2006/relationships/image" Target="../media/image2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17" Type="http://schemas.openxmlformats.org/officeDocument/2006/relationships/image" Target="../media/image25.png"/><Relationship Id="rId2" Type="http://schemas.openxmlformats.org/officeDocument/2006/relationships/slideMaster" Target="../slideMasters/slideMaster2.xml"/><Relationship Id="rId16" Type="http://schemas.openxmlformats.org/officeDocument/2006/relationships/image" Target="../media/image24.png"/><Relationship Id="rId20" Type="http://schemas.openxmlformats.org/officeDocument/2006/relationships/image" Target="../media/image28.png"/><Relationship Id="rId1" Type="http://schemas.openxmlformats.org/officeDocument/2006/relationships/tags" Target="../tags/tag30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5" Type="http://schemas.openxmlformats.org/officeDocument/2006/relationships/image" Target="../media/image23.png"/><Relationship Id="rId10" Type="http://schemas.openxmlformats.org/officeDocument/2006/relationships/image" Target="../media/image18.png"/><Relationship Id="rId19" Type="http://schemas.openxmlformats.org/officeDocument/2006/relationships/image" Target="../media/image27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31.xml"/></Relationships>
</file>

<file path=ppt/slideLayouts/_rels/slideLayout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32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Relationship Id="rId14" Type="http://schemas.openxmlformats.org/officeDocument/2006/relationships/image" Target="../media/image40.png"/></Relationships>
</file>

<file path=ppt/slideLayouts/_rels/slideLayout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33.png"/><Relationship Id="rId7" Type="http://schemas.openxmlformats.org/officeDocument/2006/relationships/image" Target="../media/image30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33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7.pn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ags" Target="../tags/tag35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ags" Target="../tags/tag36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ags" Target="../tags/tag37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ags" Target="../tags/tag38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39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40.xml"/><Relationship Id="rId4" Type="http://schemas.openxmlformats.org/officeDocument/2006/relationships/image" Target="../media/image41.pn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4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42.xml"/><Relationship Id="rId4" Type="http://schemas.openxmlformats.org/officeDocument/2006/relationships/image" Target="../media/image41.pn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43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44.xml"/><Relationship Id="rId4" Type="http://schemas.openxmlformats.org/officeDocument/2006/relationships/image" Target="../media/image41.pn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45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46.xml"/><Relationship Id="rId4" Type="http://schemas.openxmlformats.org/officeDocument/2006/relationships/image" Target="../media/image41.pn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47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48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49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50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51.xml"/><Relationship Id="rId4" Type="http://schemas.openxmlformats.org/officeDocument/2006/relationships/image" Target="../media/image4.png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52.xml"/><Relationship Id="rId4" Type="http://schemas.openxmlformats.org/officeDocument/2006/relationships/image" Target="../media/image4.png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53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54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55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ags" Target="../tags/tag56.xml"/></Relationships>
</file>

<file path=ppt/slideLayouts/_rels/slideLayout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18" Type="http://schemas.openxmlformats.org/officeDocument/2006/relationships/image" Target="../media/image2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17" Type="http://schemas.openxmlformats.org/officeDocument/2006/relationships/image" Target="../media/image25.png"/><Relationship Id="rId2" Type="http://schemas.openxmlformats.org/officeDocument/2006/relationships/slideMaster" Target="../slideMasters/slideMaster3.xml"/><Relationship Id="rId16" Type="http://schemas.openxmlformats.org/officeDocument/2006/relationships/image" Target="../media/image24.png"/><Relationship Id="rId20" Type="http://schemas.openxmlformats.org/officeDocument/2006/relationships/image" Target="../media/image28.png"/><Relationship Id="rId1" Type="http://schemas.openxmlformats.org/officeDocument/2006/relationships/tags" Target="../tags/tag57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5" Type="http://schemas.openxmlformats.org/officeDocument/2006/relationships/image" Target="../media/image23.png"/><Relationship Id="rId10" Type="http://schemas.openxmlformats.org/officeDocument/2006/relationships/image" Target="../media/image18.png"/><Relationship Id="rId19" Type="http://schemas.openxmlformats.org/officeDocument/2006/relationships/image" Target="../media/image27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ags" Target="../tags/tag58.xml"/></Relationships>
</file>

<file path=ppt/slideLayouts/_rels/slideLayout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49.png"/><Relationship Id="rId3" Type="http://schemas.openxmlformats.org/officeDocument/2006/relationships/image" Target="../media/image42.png"/><Relationship Id="rId7" Type="http://schemas.openxmlformats.org/officeDocument/2006/relationships/image" Target="../media/image45.png"/><Relationship Id="rId12" Type="http://schemas.openxmlformats.org/officeDocument/2006/relationships/image" Target="../media/image38.png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59.xml"/><Relationship Id="rId6" Type="http://schemas.openxmlformats.org/officeDocument/2006/relationships/image" Target="../media/image44.png"/><Relationship Id="rId11" Type="http://schemas.openxmlformats.org/officeDocument/2006/relationships/image" Target="../media/image48.png"/><Relationship Id="rId5" Type="http://schemas.openxmlformats.org/officeDocument/2006/relationships/image" Target="../media/image43.png"/><Relationship Id="rId10" Type="http://schemas.openxmlformats.org/officeDocument/2006/relationships/image" Target="../media/image47.png"/><Relationship Id="rId4" Type="http://schemas.openxmlformats.org/officeDocument/2006/relationships/image" Target="../media/image30.png"/><Relationship Id="rId9" Type="http://schemas.openxmlformats.org/officeDocument/2006/relationships/image" Target="../media/image46.png"/><Relationship Id="rId14" Type="http://schemas.openxmlformats.org/officeDocument/2006/relationships/image" Target="../media/image50.pn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/Relationships>
</file>

<file path=ppt/slideLayouts/_rels/slideLayout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3.png"/><Relationship Id="rId7" Type="http://schemas.openxmlformats.org/officeDocument/2006/relationships/image" Target="../media/image31.png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60.xml"/><Relationship Id="rId6" Type="http://schemas.openxmlformats.org/officeDocument/2006/relationships/image" Target="../media/image30.png"/><Relationship Id="rId5" Type="http://schemas.openxmlformats.org/officeDocument/2006/relationships/image" Target="../media/image35.png"/><Relationship Id="rId10" Type="http://schemas.openxmlformats.org/officeDocument/2006/relationships/image" Target="../media/image45.png"/><Relationship Id="rId4" Type="http://schemas.openxmlformats.org/officeDocument/2006/relationships/image" Target="../media/image34.png"/><Relationship Id="rId9" Type="http://schemas.openxmlformats.org/officeDocument/2006/relationships/image" Target="../media/image51.png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1773237"/>
          </a:xfrm>
        </p:spPr>
        <p:txBody>
          <a:bodyPr anchor="t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0" y="3429000"/>
            <a:ext cx="3429000" cy="2743200"/>
          </a:xfrm>
        </p:spPr>
        <p:txBody>
          <a:bodyPr/>
          <a:lstStyle>
            <a:lvl1pPr marL="0" indent="0" algn="l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>
          <a:xfrm>
            <a:off x="7306056" y="0"/>
            <a:ext cx="1524000" cy="381000"/>
          </a:xfrm>
          <a:prstGeom prst="rect">
            <a:avLst/>
          </a:prstGeom>
        </p:spPr>
        <p:txBody>
          <a:bodyPr/>
          <a:lstStyle>
            <a:lvl1pPr algn="ctr">
              <a:defRPr sz="11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smtClean="0"/>
              <a:t>BDK14 - 1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196543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530352"/>
            <a:ext cx="2949178" cy="1161288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691640"/>
            <a:ext cx="2949178" cy="4480560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7306056" y="0"/>
            <a:ext cx="1524000" cy="381000"/>
          </a:xfrm>
          <a:prstGeom prst="rect">
            <a:avLst/>
          </a:prstGeom>
        </p:spPr>
        <p:txBody>
          <a:bodyPr/>
          <a:lstStyle>
            <a:lvl1pPr algn="ctr">
              <a:defRPr sz="11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smtClean="0"/>
              <a:t>BDK14 - 1</a:t>
            </a:r>
            <a:endParaRPr lang="en-US" dirty="0"/>
          </a:p>
        </p:txBody>
      </p:sp>
      <p:sp>
        <p:nvSpPr>
          <p:cNvPr id="8" name="Content Placeholder 4"/>
          <p:cNvSpPr>
            <a:spLocks noGrp="1"/>
          </p:cNvSpPr>
          <p:nvPr>
            <p:ph sz="quarter" idx="13" hasCustomPrompt="1"/>
          </p:nvPr>
        </p:nvSpPr>
        <p:spPr>
          <a:xfrm>
            <a:off x="7696200" y="6400800"/>
            <a:ext cx="1295400" cy="228600"/>
          </a:xfrm>
        </p:spPr>
        <p:txBody>
          <a:bodyPr>
            <a:noAutofit/>
          </a:bodyPr>
          <a:lstStyle>
            <a:lvl1pPr marL="0" indent="0" algn="r">
              <a:buNone/>
              <a:defRPr sz="1100" i="1"/>
            </a:lvl1pPr>
          </a:lstStyle>
          <a:p>
            <a:pPr lvl="0"/>
            <a:r>
              <a:rPr lang="en-US" sz="1100" i="1" dirty="0" smtClean="0"/>
              <a:t>Citation</a:t>
            </a:r>
            <a:endParaRPr lang="en-US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3886200" y="530352"/>
            <a:ext cx="4626864" cy="5641848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684178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7306056" y="0"/>
            <a:ext cx="1524000" cy="381000"/>
          </a:xfrm>
          <a:prstGeom prst="rect">
            <a:avLst/>
          </a:prstGeom>
        </p:spPr>
        <p:txBody>
          <a:bodyPr/>
          <a:lstStyle>
            <a:lvl1pPr algn="ctr">
              <a:defRPr sz="11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smtClean="0"/>
              <a:t>BDK14 - 1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502233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Footer Placeholder 3"/>
          <p:cNvSpPr txBox="1">
            <a:spLocks/>
          </p:cNvSpPr>
          <p:nvPr/>
        </p:nvSpPr>
        <p:spPr>
          <a:xfrm>
            <a:off x="7306056" y="0"/>
            <a:ext cx="1524000" cy="381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1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BD2K Skills Course</a:t>
            </a:r>
          </a:p>
          <a:p>
            <a:r>
              <a:rPr lang="en-US" smtClean="0"/>
              <a:t>Day 1</a:t>
            </a:r>
            <a:endParaRPr lang="en-US" dirty="0"/>
          </a:p>
        </p:txBody>
      </p:sp>
      <p:sp>
        <p:nvSpPr>
          <p:cNvPr id="5" name="Footer Placeholder 3"/>
          <p:cNvSpPr txBox="1">
            <a:spLocks/>
          </p:cNvSpPr>
          <p:nvPr userDrawn="1"/>
        </p:nvSpPr>
        <p:spPr>
          <a:xfrm>
            <a:off x="7306056" y="0"/>
            <a:ext cx="1524000" cy="381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1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BD2K Skills Course</a:t>
            </a:r>
          </a:p>
          <a:p>
            <a:r>
              <a:rPr lang="en-US" smtClean="0"/>
              <a:t>Day 1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112218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83029" y="1122363"/>
            <a:ext cx="8577943" cy="2387600"/>
          </a:xfrm>
        </p:spPr>
        <p:txBody>
          <a:bodyPr anchor="b"/>
          <a:lstStyle>
            <a:lvl1pPr algn="l">
              <a:defRPr sz="4500">
                <a:solidFill>
                  <a:schemeClr val="accent5"/>
                </a:solidFill>
              </a:defRPr>
            </a:lvl1pPr>
          </a:lstStyle>
          <a:p>
            <a:r>
              <a:rPr lang="en-US" dirty="0" smtClean="0"/>
              <a:t>BD2K OER Module Title - Light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83029" y="3602038"/>
            <a:ext cx="8577943" cy="1655762"/>
          </a:xfrm>
        </p:spPr>
        <p:txBody>
          <a:bodyPr/>
          <a:lstStyle>
            <a:lvl1pPr marL="0" indent="0" algn="l">
              <a:buNone/>
              <a:defRPr sz="1800" baseline="0">
                <a:solidFill>
                  <a:schemeClr val="tx2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 smtClean="0"/>
              <a:t>BD2K ##-# | Subtitle Name</a:t>
            </a:r>
          </a:p>
          <a:p>
            <a:r>
              <a:rPr lang="en-US" dirty="0" smtClean="0"/>
              <a:t>Author | Affiliation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0" y="6019800"/>
            <a:ext cx="9144000" cy="838200"/>
          </a:xfrm>
          <a:prstGeom prst="rect">
            <a:avLst/>
          </a:prstGeom>
          <a:solidFill>
            <a:schemeClr val="accent5">
              <a:lumMod val="60000"/>
              <a:lumOff val="40000"/>
              <a:alpha val="58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5"/>
                </a:solidFill>
              </a:rPr>
              <a:t>BD2K Open Educational Resources | Oregon Health &amp; Science University</a:t>
            </a:r>
            <a:endParaRPr lang="en-US" dirty="0">
              <a:solidFill>
                <a:schemeClr val="accent5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60711273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4972" y="1182915"/>
            <a:ext cx="8694058" cy="5256522"/>
          </a:xfrm>
        </p:spPr>
        <p:txBody>
          <a:bodyPr/>
          <a:lstStyle>
            <a:lvl3pPr marL="91440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defRPr sz="1600"/>
            </a:lvl3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4" hasCustomPrompt="1"/>
          </p:nvPr>
        </p:nvSpPr>
        <p:spPr>
          <a:xfrm>
            <a:off x="7623629" y="6555553"/>
            <a:ext cx="1295400" cy="228600"/>
          </a:xfrm>
        </p:spPr>
        <p:txBody>
          <a:bodyPr>
            <a:noAutofit/>
          </a:bodyPr>
          <a:lstStyle>
            <a:lvl1pPr marL="0" indent="0" algn="r">
              <a:buNone/>
              <a:defRPr sz="1100" i="1"/>
            </a:lvl1pPr>
          </a:lstStyle>
          <a:p>
            <a:pPr lvl="0"/>
            <a:r>
              <a:rPr lang="en-US" sz="1100" i="1" dirty="0" smtClean="0"/>
              <a:t>Citation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493490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4"/>
          <p:cNvSpPr>
            <a:spLocks noGrp="1"/>
          </p:cNvSpPr>
          <p:nvPr>
            <p:ph sz="quarter" idx="14" hasCustomPrompt="1"/>
          </p:nvPr>
        </p:nvSpPr>
        <p:spPr>
          <a:xfrm>
            <a:off x="7623629" y="6555553"/>
            <a:ext cx="1295400" cy="228600"/>
          </a:xfrm>
        </p:spPr>
        <p:txBody>
          <a:bodyPr>
            <a:noAutofit/>
          </a:bodyPr>
          <a:lstStyle>
            <a:lvl1pPr marL="0" indent="0" algn="r">
              <a:buNone/>
              <a:defRPr sz="1100" i="1"/>
            </a:lvl1pPr>
          </a:lstStyle>
          <a:p>
            <a:pPr lvl="0"/>
            <a:r>
              <a:rPr lang="en-US" sz="1100" i="1" dirty="0" smtClean="0"/>
              <a:t>Citation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16956416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3028" y="1666197"/>
            <a:ext cx="8577943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dirty="0" smtClean="0"/>
              <a:t>BD2K Section Header - Light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83027" y="4589464"/>
            <a:ext cx="8577943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More Information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10880782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Break Center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igital background"/>
          <p:cNvPicPr>
            <a:picLocks noChangeAspect="1" noChangeArrowheads="1"/>
          </p:cNvPicPr>
          <p:nvPr/>
        </p:nvPicPr>
        <p:blipFill rotWithShape="1">
          <a:blip r:embed="rId2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-10633"/>
            <a:ext cx="9144000" cy="6868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Pentagon 2"/>
          <p:cNvSpPr/>
          <p:nvPr/>
        </p:nvSpPr>
        <p:spPr>
          <a:xfrm rot="5400000">
            <a:off x="1541721" y="-744281"/>
            <a:ext cx="6060560" cy="9144002"/>
          </a:xfrm>
          <a:prstGeom prst="homePlat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Pentagon 1"/>
          <p:cNvSpPr/>
          <p:nvPr/>
        </p:nvSpPr>
        <p:spPr>
          <a:xfrm rot="5400000">
            <a:off x="1541721" y="-1527205"/>
            <a:ext cx="6060560" cy="9144002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83028" y="928915"/>
            <a:ext cx="8577943" cy="1013738"/>
          </a:xfrm>
        </p:spPr>
        <p:txBody>
          <a:bodyPr anchor="b"/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BD2K Section Header - Green</a:t>
            </a:r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83027" y="2013184"/>
            <a:ext cx="8577943" cy="635674"/>
          </a:xfrm>
        </p:spPr>
        <p:txBody>
          <a:bodyPr/>
          <a:lstStyle>
            <a:lvl1pPr marL="0" indent="0" algn="ctr">
              <a:buNone/>
              <a:defRPr sz="2000">
                <a:solidFill>
                  <a:schemeClr val="bg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More Information</a:t>
            </a:r>
          </a:p>
        </p:txBody>
      </p:sp>
    </p:spTree>
    <p:extLst>
      <p:ext uri="{BB962C8B-B14F-4D97-AF65-F5344CB8AC3E}">
        <p14:creationId xmlns:p14="http://schemas.microsoft.com/office/powerpoint/2010/main" val="1162328264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Break Center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igital background"/>
          <p:cNvPicPr>
            <a:picLocks noChangeAspect="1" noChangeArrowheads="1"/>
          </p:cNvPicPr>
          <p:nvPr/>
        </p:nvPicPr>
        <p:blipFill rotWithShape="1">
          <a:blip r:embed="rId2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-10633"/>
            <a:ext cx="9144000" cy="6868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Pentagon 2"/>
          <p:cNvSpPr/>
          <p:nvPr/>
        </p:nvSpPr>
        <p:spPr>
          <a:xfrm rot="5400000">
            <a:off x="1541721" y="-744281"/>
            <a:ext cx="6060560" cy="9144002"/>
          </a:xfrm>
          <a:prstGeom prst="homePlate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Pentagon 1"/>
          <p:cNvSpPr/>
          <p:nvPr/>
        </p:nvSpPr>
        <p:spPr>
          <a:xfrm rot="5400000">
            <a:off x="1541721" y="-1541719"/>
            <a:ext cx="6060560" cy="9144002"/>
          </a:xfrm>
          <a:prstGeom prst="homePlat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83028" y="928915"/>
            <a:ext cx="8577943" cy="1013738"/>
          </a:xfrm>
        </p:spPr>
        <p:txBody>
          <a:bodyPr anchor="b"/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BD2K Section Header - Purple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83027" y="2013184"/>
            <a:ext cx="8577943" cy="635674"/>
          </a:xfrm>
        </p:spPr>
        <p:txBody>
          <a:bodyPr/>
          <a:lstStyle>
            <a:lvl1pPr marL="0" indent="0" algn="ctr">
              <a:buNone/>
              <a:defRPr sz="2000">
                <a:solidFill>
                  <a:schemeClr val="bg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More Information</a:t>
            </a:r>
          </a:p>
        </p:txBody>
      </p:sp>
    </p:spTree>
    <p:extLst>
      <p:ext uri="{BB962C8B-B14F-4D97-AF65-F5344CB8AC3E}">
        <p14:creationId xmlns:p14="http://schemas.microsoft.com/office/powerpoint/2010/main" val="1450998747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Break Center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igital background"/>
          <p:cNvPicPr>
            <a:picLocks noChangeAspect="1" noChangeArrowheads="1"/>
          </p:cNvPicPr>
          <p:nvPr/>
        </p:nvPicPr>
        <p:blipFill rotWithShape="1">
          <a:blip r:embed="rId2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-10633"/>
            <a:ext cx="9144000" cy="6868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Pentagon 2"/>
          <p:cNvSpPr/>
          <p:nvPr/>
        </p:nvSpPr>
        <p:spPr>
          <a:xfrm rot="5400000">
            <a:off x="1541721" y="-744281"/>
            <a:ext cx="6060560" cy="9144002"/>
          </a:xfrm>
          <a:prstGeom prst="homePlate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Pentagon 1"/>
          <p:cNvSpPr/>
          <p:nvPr/>
        </p:nvSpPr>
        <p:spPr>
          <a:xfrm rot="5400000">
            <a:off x="1541721" y="-1541719"/>
            <a:ext cx="6060560" cy="9144002"/>
          </a:xfrm>
          <a:prstGeom prst="homeP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83028" y="928915"/>
            <a:ext cx="8577943" cy="1013738"/>
          </a:xfrm>
        </p:spPr>
        <p:txBody>
          <a:bodyPr anchor="b"/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BD2K Section Header - Blue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83027" y="2013184"/>
            <a:ext cx="8577943" cy="635674"/>
          </a:xfrm>
        </p:spPr>
        <p:txBody>
          <a:bodyPr/>
          <a:lstStyle>
            <a:lvl1pPr marL="0" indent="0" algn="ctr">
              <a:buNone/>
              <a:defRPr sz="2000">
                <a:solidFill>
                  <a:schemeClr val="bg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More Information</a:t>
            </a:r>
          </a:p>
        </p:txBody>
      </p:sp>
    </p:spTree>
    <p:extLst>
      <p:ext uri="{BB962C8B-B14F-4D97-AF65-F5344CB8AC3E}">
        <p14:creationId xmlns:p14="http://schemas.microsoft.com/office/powerpoint/2010/main" val="2648536733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4"/>
          <p:cNvSpPr>
            <a:spLocks noGrp="1"/>
          </p:cNvSpPr>
          <p:nvPr>
            <p:ph sz="quarter" idx="12" hasCustomPrompt="1"/>
          </p:nvPr>
        </p:nvSpPr>
        <p:spPr>
          <a:xfrm>
            <a:off x="7696200" y="6400800"/>
            <a:ext cx="1295400" cy="228600"/>
          </a:xfrm>
        </p:spPr>
        <p:txBody>
          <a:bodyPr>
            <a:noAutofit/>
          </a:bodyPr>
          <a:lstStyle>
            <a:lvl1pPr marL="0" indent="0" algn="r">
              <a:buNone/>
              <a:defRPr sz="1100" i="1"/>
            </a:lvl1pPr>
          </a:lstStyle>
          <a:p>
            <a:pPr lvl="0"/>
            <a:r>
              <a:rPr lang="en-US" sz="1100" i="1" dirty="0" smtClean="0"/>
              <a:t>Citation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43089"/>
            <a:ext cx="7886700" cy="4436175"/>
          </a:xfrm>
        </p:spPr>
        <p:txBody>
          <a:bodyPr/>
          <a:lstStyle>
            <a:lvl1pPr>
              <a:spcBef>
                <a:spcPts val="900"/>
              </a:spcBef>
              <a:spcAft>
                <a:spcPts val="900"/>
              </a:spcAft>
              <a:defRPr/>
            </a:lvl1pPr>
            <a:lvl2pPr>
              <a:lnSpc>
                <a:spcPct val="100000"/>
              </a:lnSpc>
              <a:spcAft>
                <a:spcPts val="450"/>
              </a:spcAft>
              <a:defRPr/>
            </a:lvl2pPr>
            <a:lvl3pPr>
              <a:lnSpc>
                <a:spcPct val="100000"/>
              </a:lnSpc>
              <a:spcBef>
                <a:spcPts val="375"/>
              </a:spcBef>
              <a:defRPr/>
            </a:lvl3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28650" y="533400"/>
            <a:ext cx="7886700" cy="115728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7306056" y="0"/>
            <a:ext cx="1524000" cy="381000"/>
          </a:xfrm>
          <a:prstGeom prst="rect">
            <a:avLst/>
          </a:prstGeom>
        </p:spPr>
        <p:txBody>
          <a:bodyPr/>
          <a:lstStyle>
            <a:lvl1pPr algn="ctr">
              <a:defRPr sz="11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smtClean="0"/>
              <a:t>BDK14 - 1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15068893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Break Center Gold">
    <p:bg>
      <p:bgPr>
        <a:solidFill>
          <a:srgbClr val="CA91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igital background"/>
          <p:cNvPicPr>
            <a:picLocks noChangeAspect="1" noChangeArrowheads="1"/>
          </p:cNvPicPr>
          <p:nvPr/>
        </p:nvPicPr>
        <p:blipFill rotWithShape="1">
          <a:blip r:embed="rId3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-10633"/>
            <a:ext cx="9144000" cy="6868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Pentagon 2"/>
          <p:cNvSpPr/>
          <p:nvPr/>
        </p:nvSpPr>
        <p:spPr>
          <a:xfrm rot="5400000">
            <a:off x="1541721" y="-744281"/>
            <a:ext cx="6060560" cy="9144002"/>
          </a:xfrm>
          <a:prstGeom prst="homePlate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Pentagon 1"/>
          <p:cNvSpPr/>
          <p:nvPr/>
        </p:nvSpPr>
        <p:spPr>
          <a:xfrm rot="5400000">
            <a:off x="1541721" y="-1541719"/>
            <a:ext cx="6060560" cy="9144002"/>
          </a:xfrm>
          <a:prstGeom prst="homePlat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83028" y="928915"/>
            <a:ext cx="8577943" cy="1013738"/>
          </a:xfrm>
        </p:spPr>
        <p:txBody>
          <a:bodyPr anchor="b"/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BD2K Section Header - Gold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83027" y="2013184"/>
            <a:ext cx="8577943" cy="635674"/>
          </a:xfrm>
        </p:spPr>
        <p:txBody>
          <a:bodyPr/>
          <a:lstStyle>
            <a:lvl1pPr marL="0" indent="0" algn="ctr">
              <a:buNone/>
              <a:defRPr sz="2000">
                <a:solidFill>
                  <a:schemeClr val="bg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More Information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78051793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Break Left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83029" y="3461647"/>
            <a:ext cx="7540172" cy="1013738"/>
          </a:xfrm>
        </p:spPr>
        <p:txBody>
          <a:bodyPr anchor="b"/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BD2K Section Header - Green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83028" y="4545916"/>
            <a:ext cx="7540172" cy="635674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bg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More Information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23993555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Break Left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83029" y="3461647"/>
            <a:ext cx="7540172" cy="1013738"/>
          </a:xfrm>
        </p:spPr>
        <p:txBody>
          <a:bodyPr anchor="b"/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BD2K Section Header - Green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83028" y="4545916"/>
            <a:ext cx="7540172" cy="635674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bg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More Information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85108209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Break Left Purple">
    <p:bg>
      <p:bgPr>
        <a:solidFill>
          <a:srgbClr val="4B51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83029" y="3461647"/>
            <a:ext cx="7540172" cy="1013738"/>
          </a:xfrm>
        </p:spPr>
        <p:txBody>
          <a:bodyPr anchor="b"/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BD2K Section Header - Purple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83028" y="4545916"/>
            <a:ext cx="7540172" cy="635674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bg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More Information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65422174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Break Left Purple">
    <p:bg>
      <p:bgPr>
        <a:solidFill>
          <a:srgbClr val="4B51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83029" y="3461647"/>
            <a:ext cx="7540172" cy="1013738"/>
          </a:xfrm>
        </p:spPr>
        <p:txBody>
          <a:bodyPr anchor="b"/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BD2K Section Header - Purple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83028" y="4545916"/>
            <a:ext cx="7540172" cy="635674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bg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More Information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58919052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Break Left Blue">
    <p:bg>
      <p:bgPr>
        <a:solidFill>
          <a:srgbClr val="1849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83029" y="3461647"/>
            <a:ext cx="7540172" cy="1013738"/>
          </a:xfrm>
        </p:spPr>
        <p:txBody>
          <a:bodyPr anchor="b"/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BD2K Section Header - Blue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83028" y="4545916"/>
            <a:ext cx="7540172" cy="635674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bg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More Information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83268896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Break Left Blue">
    <p:bg>
      <p:bgPr>
        <a:solidFill>
          <a:srgbClr val="1849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83029" y="3461647"/>
            <a:ext cx="7540172" cy="1013738"/>
          </a:xfrm>
        </p:spPr>
        <p:txBody>
          <a:bodyPr anchor="b"/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BD2K Section Header - Blue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83028" y="4545916"/>
            <a:ext cx="7540172" cy="635674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bg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More Information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25744821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Break Left G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83029" y="3461647"/>
            <a:ext cx="7540172" cy="1013738"/>
          </a:xfrm>
        </p:spPr>
        <p:txBody>
          <a:bodyPr anchor="b"/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BD2K Section Header - Gold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83028" y="4545916"/>
            <a:ext cx="7540172" cy="635674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bg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More Information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56455225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Break Left G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83029" y="3461647"/>
            <a:ext cx="7540172" cy="1013738"/>
          </a:xfrm>
        </p:spPr>
        <p:txBody>
          <a:bodyPr anchor="b"/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BD2K Section Header - Gold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83028" y="4545916"/>
            <a:ext cx="7540172" cy="635674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bg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More Information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64672910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457200"/>
            <a:ext cx="4629150" cy="5403851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4" hasCustomPrompt="1"/>
          </p:nvPr>
        </p:nvSpPr>
        <p:spPr>
          <a:xfrm>
            <a:off x="7221141" y="6565212"/>
            <a:ext cx="1295400" cy="228600"/>
          </a:xfrm>
        </p:spPr>
        <p:txBody>
          <a:bodyPr>
            <a:noAutofit/>
          </a:bodyPr>
          <a:lstStyle>
            <a:lvl1pPr marL="0" indent="0" algn="r">
              <a:buNone/>
              <a:defRPr sz="1100" i="1"/>
            </a:lvl1pPr>
          </a:lstStyle>
          <a:p>
            <a:pPr lvl="0"/>
            <a:r>
              <a:rPr lang="en-US" sz="1100" i="1" dirty="0" smtClean="0"/>
              <a:t>Citation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47445939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Slide Number Placeholder 5" hidden="1"/>
          <p:cNvSpPr>
            <a:spLocks noGrp="1"/>
          </p:cNvSpPr>
          <p:nvPr>
            <p:ph type="sldNum" sz="quarter" idx="12"/>
          </p:nvPr>
        </p:nvSpPr>
        <p:spPr>
          <a:xfrm>
            <a:off x="354330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817A594F-1897-4379-88E3-A00149F4569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7306056" y="0"/>
            <a:ext cx="1524000" cy="381000"/>
          </a:xfrm>
          <a:prstGeom prst="rect">
            <a:avLst/>
          </a:prstGeom>
        </p:spPr>
        <p:txBody>
          <a:bodyPr/>
          <a:lstStyle>
            <a:lvl1pPr algn="ctr">
              <a:defRPr sz="11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smtClean="0"/>
              <a:t>BDK14 - 1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173557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con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224971" y="135350"/>
            <a:ext cx="8694058" cy="9112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accent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Icons for Use Throughout – Light Theme</a:t>
            </a:r>
            <a:endParaRPr lang="en-US" dirty="0"/>
          </a:p>
        </p:txBody>
      </p:sp>
      <p:pic>
        <p:nvPicPr>
          <p:cNvPr id="4" name="Picture 3"/>
          <p:cNvPicPr preferRelativeResize="0"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3873" y="5617689"/>
            <a:ext cx="914400" cy="914400"/>
          </a:xfrm>
          <a:prstGeom prst="rect">
            <a:avLst/>
          </a:prstGeom>
        </p:spPr>
      </p:pic>
      <p:pic>
        <p:nvPicPr>
          <p:cNvPr id="5" name="Picture 4"/>
          <p:cNvPicPr preferRelativeResize="0"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4756" y="5617689"/>
            <a:ext cx="914400" cy="914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9637" y="1276349"/>
            <a:ext cx="914400" cy="914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7295" y="2019299"/>
            <a:ext cx="914400" cy="914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0499" y="3667993"/>
            <a:ext cx="914400" cy="9144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408" y="3633963"/>
            <a:ext cx="914400" cy="9144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6737" y="2874941"/>
            <a:ext cx="914400" cy="9144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408" y="2773118"/>
            <a:ext cx="914400" cy="9144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7556" y="1276349"/>
            <a:ext cx="914400" cy="9144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0499" y="1981859"/>
            <a:ext cx="914400" cy="9144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408" y="1947826"/>
            <a:ext cx="914400" cy="9144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0499" y="1121017"/>
            <a:ext cx="914400" cy="9144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408" y="1086984"/>
            <a:ext cx="914400" cy="9144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9637" y="2802115"/>
            <a:ext cx="914400" cy="9144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6606" y="2053771"/>
            <a:ext cx="914400" cy="914400"/>
          </a:xfrm>
          <a:prstGeom prst="rect">
            <a:avLst/>
          </a:prstGeom>
        </p:spPr>
      </p:pic>
      <p:pic>
        <p:nvPicPr>
          <p:cNvPr id="19" name="Picture 18"/>
          <p:cNvPicPr preferRelativeResize="0"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2989" y="5617689"/>
            <a:ext cx="914400" cy="914400"/>
          </a:xfrm>
          <a:prstGeom prst="rect">
            <a:avLst/>
          </a:prstGeom>
        </p:spPr>
      </p:pic>
      <p:pic>
        <p:nvPicPr>
          <p:cNvPr id="20" name="Picture 19"/>
          <p:cNvPicPr preferRelativeResize="0"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2105" y="5617689"/>
            <a:ext cx="914400" cy="914400"/>
          </a:xfrm>
          <a:prstGeom prst="rect">
            <a:avLst/>
          </a:prstGeom>
        </p:spPr>
      </p:pic>
      <p:pic>
        <p:nvPicPr>
          <p:cNvPr id="21" name="Picture 20"/>
          <p:cNvPicPr preferRelativeResize="0"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1221" y="5617689"/>
            <a:ext cx="914400" cy="914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60082528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mber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24971" y="155556"/>
            <a:ext cx="8694058" cy="911243"/>
          </a:xfrm>
        </p:spPr>
        <p:txBody>
          <a:bodyPr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685800" y="1752600"/>
            <a:ext cx="533400" cy="533400"/>
          </a:xfrm>
          <a:prstGeom prst="ellipse">
            <a:avLst/>
          </a:prstGeom>
          <a:noFill/>
          <a:ln w="28575">
            <a:solidFill>
              <a:schemeClr val="tx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1"/>
                </a:solidFill>
                <a:latin typeface="Cambria"/>
                <a:cs typeface="Cambria"/>
              </a:rPr>
              <a:t>1</a:t>
            </a:r>
            <a:endParaRPr lang="en-US" sz="2800" dirty="0">
              <a:solidFill>
                <a:schemeClr val="tx1"/>
              </a:solidFill>
              <a:latin typeface="Cambria"/>
              <a:cs typeface="Cambria"/>
            </a:endParaRPr>
          </a:p>
        </p:txBody>
      </p:sp>
      <p:sp>
        <p:nvSpPr>
          <p:cNvPr id="5" name="Oval 4"/>
          <p:cNvSpPr/>
          <p:nvPr/>
        </p:nvSpPr>
        <p:spPr>
          <a:xfrm>
            <a:off x="685800" y="2743200"/>
            <a:ext cx="533400" cy="533400"/>
          </a:xfrm>
          <a:prstGeom prst="ellipse">
            <a:avLst/>
          </a:prstGeom>
          <a:noFill/>
          <a:ln w="28575">
            <a:solidFill>
              <a:schemeClr val="tx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1"/>
                </a:solidFill>
                <a:latin typeface="Cambria"/>
                <a:cs typeface="Cambria"/>
              </a:rPr>
              <a:t>2</a:t>
            </a:r>
            <a:endParaRPr lang="en-US" sz="2800" dirty="0">
              <a:solidFill>
                <a:schemeClr val="tx1"/>
              </a:solidFill>
              <a:latin typeface="Cambria"/>
              <a:cs typeface="Cambria"/>
            </a:endParaRPr>
          </a:p>
        </p:txBody>
      </p:sp>
      <p:sp>
        <p:nvSpPr>
          <p:cNvPr id="6" name="Oval 5"/>
          <p:cNvSpPr/>
          <p:nvPr/>
        </p:nvSpPr>
        <p:spPr>
          <a:xfrm>
            <a:off x="685800" y="3733800"/>
            <a:ext cx="533400" cy="533400"/>
          </a:xfrm>
          <a:prstGeom prst="ellipse">
            <a:avLst/>
          </a:prstGeom>
          <a:noFill/>
          <a:ln w="28575">
            <a:solidFill>
              <a:schemeClr val="tx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Cambria"/>
                <a:cs typeface="Cambria"/>
              </a:rPr>
              <a:t>3</a:t>
            </a:r>
          </a:p>
        </p:txBody>
      </p:sp>
      <p:sp>
        <p:nvSpPr>
          <p:cNvPr id="7" name="Oval 6"/>
          <p:cNvSpPr/>
          <p:nvPr/>
        </p:nvSpPr>
        <p:spPr>
          <a:xfrm>
            <a:off x="685800" y="4648200"/>
            <a:ext cx="533400" cy="533400"/>
          </a:xfrm>
          <a:prstGeom prst="ellipse">
            <a:avLst/>
          </a:prstGeom>
          <a:noFill/>
          <a:ln w="28575">
            <a:solidFill>
              <a:schemeClr val="tx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1"/>
                </a:solidFill>
                <a:latin typeface="Cambria"/>
                <a:cs typeface="Cambria"/>
              </a:rPr>
              <a:t>4</a:t>
            </a:r>
            <a:endParaRPr lang="en-US" sz="2800" dirty="0">
              <a:solidFill>
                <a:schemeClr val="tx1"/>
              </a:solidFill>
              <a:latin typeface="Cambria"/>
              <a:cs typeface="Cambria"/>
            </a:endParaRPr>
          </a:p>
        </p:txBody>
      </p:sp>
      <p:sp>
        <p:nvSpPr>
          <p:cNvPr id="8" name="Oval 7"/>
          <p:cNvSpPr/>
          <p:nvPr/>
        </p:nvSpPr>
        <p:spPr>
          <a:xfrm>
            <a:off x="1796143" y="1752600"/>
            <a:ext cx="533400" cy="533400"/>
          </a:xfrm>
          <a:prstGeom prst="ellipse">
            <a:avLst/>
          </a:prstGeom>
          <a:noFill/>
          <a:ln w="28575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accent3"/>
                </a:solidFill>
                <a:latin typeface="Cambria"/>
                <a:cs typeface="Cambria"/>
              </a:rPr>
              <a:t>1</a:t>
            </a:r>
            <a:endParaRPr lang="en-US" sz="2800" dirty="0">
              <a:solidFill>
                <a:schemeClr val="accent3"/>
              </a:solidFill>
              <a:latin typeface="Cambria"/>
              <a:cs typeface="Cambria"/>
            </a:endParaRPr>
          </a:p>
        </p:txBody>
      </p:sp>
      <p:sp>
        <p:nvSpPr>
          <p:cNvPr id="9" name="Oval 8"/>
          <p:cNvSpPr/>
          <p:nvPr/>
        </p:nvSpPr>
        <p:spPr>
          <a:xfrm>
            <a:off x="1796143" y="2743200"/>
            <a:ext cx="533400" cy="533400"/>
          </a:xfrm>
          <a:prstGeom prst="ellipse">
            <a:avLst/>
          </a:prstGeom>
          <a:noFill/>
          <a:ln w="28575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accent3"/>
                </a:solidFill>
                <a:latin typeface="Cambria"/>
                <a:cs typeface="Cambria"/>
              </a:rPr>
              <a:t>2</a:t>
            </a:r>
            <a:endParaRPr lang="en-US" sz="2800" dirty="0">
              <a:solidFill>
                <a:schemeClr val="accent3"/>
              </a:solidFill>
              <a:latin typeface="Cambria"/>
              <a:cs typeface="Cambria"/>
            </a:endParaRPr>
          </a:p>
        </p:txBody>
      </p:sp>
      <p:sp>
        <p:nvSpPr>
          <p:cNvPr id="10" name="Oval 9"/>
          <p:cNvSpPr/>
          <p:nvPr/>
        </p:nvSpPr>
        <p:spPr>
          <a:xfrm>
            <a:off x="1796143" y="3733800"/>
            <a:ext cx="533400" cy="533400"/>
          </a:xfrm>
          <a:prstGeom prst="ellipse">
            <a:avLst/>
          </a:prstGeom>
          <a:noFill/>
          <a:ln w="28575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accent3"/>
                </a:solidFill>
                <a:latin typeface="Cambria"/>
                <a:cs typeface="Cambria"/>
              </a:rPr>
              <a:t>3</a:t>
            </a:r>
          </a:p>
        </p:txBody>
      </p:sp>
      <p:sp>
        <p:nvSpPr>
          <p:cNvPr id="11" name="Oval 10"/>
          <p:cNvSpPr/>
          <p:nvPr/>
        </p:nvSpPr>
        <p:spPr>
          <a:xfrm>
            <a:off x="1796143" y="4648200"/>
            <a:ext cx="533400" cy="533400"/>
          </a:xfrm>
          <a:prstGeom prst="ellipse">
            <a:avLst/>
          </a:prstGeom>
          <a:noFill/>
          <a:ln w="28575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accent3"/>
                </a:solidFill>
                <a:latin typeface="Cambria"/>
                <a:cs typeface="Cambria"/>
              </a:rPr>
              <a:t>4</a:t>
            </a:r>
            <a:endParaRPr lang="en-US" sz="2800" dirty="0">
              <a:solidFill>
                <a:schemeClr val="accent3"/>
              </a:solidFill>
              <a:latin typeface="Cambria"/>
              <a:cs typeface="Cambria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2906486" y="1761671"/>
            <a:ext cx="533400" cy="533400"/>
          </a:xfrm>
          <a:prstGeom prst="ellipse">
            <a:avLst/>
          </a:prstGeom>
          <a:noFill/>
          <a:ln w="28575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accent6"/>
                </a:solidFill>
                <a:latin typeface="Cambria"/>
                <a:cs typeface="Cambria"/>
              </a:rPr>
              <a:t>1</a:t>
            </a:r>
            <a:endParaRPr lang="en-US" sz="2800" dirty="0">
              <a:solidFill>
                <a:schemeClr val="accent6"/>
              </a:solidFill>
              <a:latin typeface="Cambria"/>
              <a:cs typeface="Cambria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2906486" y="2752271"/>
            <a:ext cx="533400" cy="533400"/>
          </a:xfrm>
          <a:prstGeom prst="ellipse">
            <a:avLst/>
          </a:prstGeom>
          <a:noFill/>
          <a:ln w="28575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accent6"/>
                </a:solidFill>
                <a:latin typeface="Cambria"/>
                <a:cs typeface="Cambria"/>
              </a:rPr>
              <a:t>2</a:t>
            </a:r>
            <a:endParaRPr lang="en-US" sz="2800" dirty="0">
              <a:solidFill>
                <a:schemeClr val="accent6"/>
              </a:solidFill>
              <a:latin typeface="Cambria"/>
              <a:cs typeface="Cambria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2906486" y="3742871"/>
            <a:ext cx="533400" cy="533400"/>
          </a:xfrm>
          <a:prstGeom prst="ellipse">
            <a:avLst/>
          </a:prstGeom>
          <a:noFill/>
          <a:ln w="28575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accent6"/>
                </a:solidFill>
                <a:latin typeface="Cambria"/>
                <a:cs typeface="Cambria"/>
              </a:rPr>
              <a:t>3</a:t>
            </a:r>
          </a:p>
        </p:txBody>
      </p:sp>
      <p:sp>
        <p:nvSpPr>
          <p:cNvPr id="15" name="Oval 14"/>
          <p:cNvSpPr/>
          <p:nvPr/>
        </p:nvSpPr>
        <p:spPr>
          <a:xfrm>
            <a:off x="2906486" y="4657271"/>
            <a:ext cx="533400" cy="533400"/>
          </a:xfrm>
          <a:prstGeom prst="ellipse">
            <a:avLst/>
          </a:prstGeom>
          <a:noFill/>
          <a:ln w="28575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accent6"/>
                </a:solidFill>
                <a:latin typeface="Cambria"/>
                <a:cs typeface="Cambria"/>
              </a:rPr>
              <a:t>4</a:t>
            </a:r>
            <a:endParaRPr lang="en-US" sz="2800" dirty="0">
              <a:solidFill>
                <a:schemeClr val="accent6"/>
              </a:solidFill>
              <a:latin typeface="Cambria"/>
              <a:cs typeface="Cambria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76884481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24971" y="155556"/>
            <a:ext cx="8694058" cy="91124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802" y="1230599"/>
            <a:ext cx="640135" cy="4572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802" y="1851639"/>
            <a:ext cx="640135" cy="4572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802" y="2472679"/>
            <a:ext cx="640135" cy="4572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802" y="3093719"/>
            <a:ext cx="640135" cy="45724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219" y="1230599"/>
            <a:ext cx="1371719" cy="45724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218" y="1851639"/>
            <a:ext cx="1371719" cy="45114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218" y="2472679"/>
            <a:ext cx="1371719" cy="45724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217" y="3099816"/>
            <a:ext cx="1371719" cy="45114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3838" y="1249734"/>
            <a:ext cx="1554615" cy="45724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3837" y="1845542"/>
            <a:ext cx="1554615" cy="45724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3837" y="2472679"/>
            <a:ext cx="1554615" cy="45724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3837" y="3081525"/>
            <a:ext cx="1554615" cy="457240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3668372" y="3697195"/>
            <a:ext cx="640080" cy="457200"/>
            <a:chOff x="3668372" y="3697195"/>
            <a:chExt cx="640080" cy="457200"/>
          </a:xfrm>
        </p:grpSpPr>
        <p:sp>
          <p:nvSpPr>
            <p:cNvPr id="71" name="Pentagon 70"/>
            <p:cNvSpPr/>
            <p:nvPr/>
          </p:nvSpPr>
          <p:spPr>
            <a:xfrm>
              <a:off x="3851252" y="3697195"/>
              <a:ext cx="457200" cy="457200"/>
            </a:xfrm>
            <a:prstGeom prst="homePlat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Rectangle 71"/>
            <p:cNvSpPr/>
            <p:nvPr/>
          </p:nvSpPr>
          <p:spPr>
            <a:xfrm>
              <a:off x="3668372" y="3697195"/>
              <a:ext cx="182880" cy="45720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3668372" y="4531766"/>
            <a:ext cx="640080" cy="457200"/>
            <a:chOff x="3668372" y="4531766"/>
            <a:chExt cx="640080" cy="457200"/>
          </a:xfrm>
        </p:grpSpPr>
        <p:sp>
          <p:nvSpPr>
            <p:cNvPr id="73" name="Pentagon 72"/>
            <p:cNvSpPr/>
            <p:nvPr/>
          </p:nvSpPr>
          <p:spPr>
            <a:xfrm>
              <a:off x="3851252" y="4531766"/>
              <a:ext cx="457200" cy="457200"/>
            </a:xfrm>
            <a:prstGeom prst="homePlat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 73"/>
            <p:cNvSpPr/>
            <p:nvPr/>
          </p:nvSpPr>
          <p:spPr>
            <a:xfrm>
              <a:off x="3668372" y="4531766"/>
              <a:ext cx="182880" cy="457200"/>
            </a:xfrm>
            <a:prstGeom prst="rect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3668372" y="5366337"/>
            <a:ext cx="640080" cy="457200"/>
            <a:chOff x="3668372" y="5366337"/>
            <a:chExt cx="640080" cy="457200"/>
          </a:xfrm>
        </p:grpSpPr>
        <p:sp>
          <p:nvSpPr>
            <p:cNvPr id="75" name="Pentagon 74"/>
            <p:cNvSpPr/>
            <p:nvPr/>
          </p:nvSpPr>
          <p:spPr>
            <a:xfrm>
              <a:off x="3851252" y="5366337"/>
              <a:ext cx="457200" cy="457200"/>
            </a:xfrm>
            <a:prstGeom prst="homePlat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/>
            <p:cNvSpPr/>
            <p:nvPr/>
          </p:nvSpPr>
          <p:spPr>
            <a:xfrm>
              <a:off x="3668372" y="5366337"/>
              <a:ext cx="182880" cy="457200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3668372" y="6200908"/>
            <a:ext cx="640080" cy="457200"/>
            <a:chOff x="3668372" y="6200908"/>
            <a:chExt cx="640080" cy="457200"/>
          </a:xfrm>
        </p:grpSpPr>
        <p:sp>
          <p:nvSpPr>
            <p:cNvPr id="77" name="Pentagon 76"/>
            <p:cNvSpPr/>
            <p:nvPr/>
          </p:nvSpPr>
          <p:spPr>
            <a:xfrm>
              <a:off x="3851252" y="6200908"/>
              <a:ext cx="457200" cy="457200"/>
            </a:xfrm>
            <a:prstGeom prst="homePlat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ectangle 77"/>
            <p:cNvSpPr/>
            <p:nvPr/>
          </p:nvSpPr>
          <p:spPr>
            <a:xfrm>
              <a:off x="3668372" y="6200908"/>
              <a:ext cx="182880" cy="457200"/>
            </a:xfrm>
            <a:prstGeom prst="rect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9" name="Group 78"/>
          <p:cNvGrpSpPr/>
          <p:nvPr/>
        </p:nvGrpSpPr>
        <p:grpSpPr>
          <a:xfrm>
            <a:off x="5058484" y="3690371"/>
            <a:ext cx="1371600" cy="453104"/>
            <a:chOff x="2303060" y="1350261"/>
            <a:chExt cx="1371600" cy="453104"/>
          </a:xfrm>
        </p:grpSpPr>
        <p:sp>
          <p:nvSpPr>
            <p:cNvPr id="80" name="Round Same Side Corner Rectangle 79"/>
            <p:cNvSpPr/>
            <p:nvPr/>
          </p:nvSpPr>
          <p:spPr>
            <a:xfrm>
              <a:off x="2303060" y="1350261"/>
              <a:ext cx="1371600" cy="365760"/>
            </a:xfrm>
            <a:prstGeom prst="round2Same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Rectangle 80"/>
            <p:cNvSpPr/>
            <p:nvPr/>
          </p:nvSpPr>
          <p:spPr>
            <a:xfrm>
              <a:off x="2303060" y="1711925"/>
              <a:ext cx="1371600" cy="9144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2" name="Group 81"/>
          <p:cNvGrpSpPr/>
          <p:nvPr/>
        </p:nvGrpSpPr>
        <p:grpSpPr>
          <a:xfrm>
            <a:off x="5058484" y="4505139"/>
            <a:ext cx="1371600" cy="453104"/>
            <a:chOff x="2303060" y="2165029"/>
            <a:chExt cx="1371600" cy="453104"/>
          </a:xfrm>
        </p:grpSpPr>
        <p:sp>
          <p:nvSpPr>
            <p:cNvPr id="83" name="Round Same Side Corner Rectangle 82"/>
            <p:cNvSpPr/>
            <p:nvPr/>
          </p:nvSpPr>
          <p:spPr>
            <a:xfrm>
              <a:off x="2303060" y="2165029"/>
              <a:ext cx="1371600" cy="365760"/>
            </a:xfrm>
            <a:prstGeom prst="round2Same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83"/>
            <p:cNvSpPr/>
            <p:nvPr/>
          </p:nvSpPr>
          <p:spPr>
            <a:xfrm>
              <a:off x="2303060" y="2526693"/>
              <a:ext cx="1371600" cy="91440"/>
            </a:xfrm>
            <a:prstGeom prst="rect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5" name="Group 84"/>
          <p:cNvGrpSpPr/>
          <p:nvPr/>
        </p:nvGrpSpPr>
        <p:grpSpPr>
          <a:xfrm>
            <a:off x="5058484" y="5366337"/>
            <a:ext cx="1371600" cy="453104"/>
            <a:chOff x="2303060" y="3026227"/>
            <a:chExt cx="1371600" cy="453104"/>
          </a:xfrm>
        </p:grpSpPr>
        <p:sp>
          <p:nvSpPr>
            <p:cNvPr id="86" name="Round Same Side Corner Rectangle 85"/>
            <p:cNvSpPr/>
            <p:nvPr/>
          </p:nvSpPr>
          <p:spPr>
            <a:xfrm>
              <a:off x="2303060" y="3026227"/>
              <a:ext cx="1371600" cy="365760"/>
            </a:xfrm>
            <a:prstGeom prst="round2Same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86"/>
            <p:cNvSpPr/>
            <p:nvPr/>
          </p:nvSpPr>
          <p:spPr>
            <a:xfrm>
              <a:off x="2303060" y="3387891"/>
              <a:ext cx="1371600" cy="91440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8" name="Group 87"/>
          <p:cNvGrpSpPr/>
          <p:nvPr/>
        </p:nvGrpSpPr>
        <p:grpSpPr>
          <a:xfrm>
            <a:off x="5058484" y="6181105"/>
            <a:ext cx="1371600" cy="453104"/>
            <a:chOff x="2303060" y="3840995"/>
            <a:chExt cx="1371600" cy="453104"/>
          </a:xfrm>
        </p:grpSpPr>
        <p:sp>
          <p:nvSpPr>
            <p:cNvPr id="89" name="Round Same Side Corner Rectangle 88"/>
            <p:cNvSpPr/>
            <p:nvPr/>
          </p:nvSpPr>
          <p:spPr>
            <a:xfrm>
              <a:off x="2303060" y="3840995"/>
              <a:ext cx="1371600" cy="365760"/>
            </a:xfrm>
            <a:prstGeom prst="round2Same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89"/>
            <p:cNvSpPr/>
            <p:nvPr/>
          </p:nvSpPr>
          <p:spPr>
            <a:xfrm>
              <a:off x="2303060" y="4202659"/>
              <a:ext cx="1371600" cy="91440"/>
            </a:xfrm>
            <a:prstGeom prst="rect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1" name="Group 90"/>
          <p:cNvGrpSpPr/>
          <p:nvPr/>
        </p:nvGrpSpPr>
        <p:grpSpPr>
          <a:xfrm>
            <a:off x="7355542" y="3697195"/>
            <a:ext cx="1554480" cy="457200"/>
            <a:chOff x="4600118" y="1357085"/>
            <a:chExt cx="1554480" cy="457200"/>
          </a:xfrm>
        </p:grpSpPr>
        <p:sp>
          <p:nvSpPr>
            <p:cNvPr id="92" name="Pentagon 91"/>
            <p:cNvSpPr/>
            <p:nvPr/>
          </p:nvSpPr>
          <p:spPr>
            <a:xfrm>
              <a:off x="4782998" y="1357085"/>
              <a:ext cx="1371600" cy="457200"/>
            </a:xfrm>
            <a:prstGeom prst="homePlat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Rectangle 92"/>
            <p:cNvSpPr/>
            <p:nvPr/>
          </p:nvSpPr>
          <p:spPr>
            <a:xfrm>
              <a:off x="4600118" y="1357085"/>
              <a:ext cx="182880" cy="45720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4" name="Group 93"/>
          <p:cNvGrpSpPr/>
          <p:nvPr/>
        </p:nvGrpSpPr>
        <p:grpSpPr>
          <a:xfrm>
            <a:off x="7355542" y="4531766"/>
            <a:ext cx="1554480" cy="457200"/>
            <a:chOff x="4600118" y="2191656"/>
            <a:chExt cx="1554480" cy="457200"/>
          </a:xfrm>
        </p:grpSpPr>
        <p:sp>
          <p:nvSpPr>
            <p:cNvPr id="95" name="Pentagon 94"/>
            <p:cNvSpPr/>
            <p:nvPr/>
          </p:nvSpPr>
          <p:spPr>
            <a:xfrm>
              <a:off x="4782998" y="2191656"/>
              <a:ext cx="1371600" cy="457200"/>
            </a:xfrm>
            <a:prstGeom prst="homePlat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Rectangle 95"/>
            <p:cNvSpPr/>
            <p:nvPr/>
          </p:nvSpPr>
          <p:spPr>
            <a:xfrm>
              <a:off x="4600118" y="2191656"/>
              <a:ext cx="182880" cy="457200"/>
            </a:xfrm>
            <a:prstGeom prst="rect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7" name="Group 96"/>
          <p:cNvGrpSpPr/>
          <p:nvPr/>
        </p:nvGrpSpPr>
        <p:grpSpPr>
          <a:xfrm>
            <a:off x="7355542" y="5366337"/>
            <a:ext cx="1554480" cy="457200"/>
            <a:chOff x="4600118" y="3026227"/>
            <a:chExt cx="1554480" cy="457200"/>
          </a:xfrm>
        </p:grpSpPr>
        <p:sp>
          <p:nvSpPr>
            <p:cNvPr id="98" name="Pentagon 97"/>
            <p:cNvSpPr/>
            <p:nvPr/>
          </p:nvSpPr>
          <p:spPr>
            <a:xfrm>
              <a:off x="4782998" y="3026227"/>
              <a:ext cx="1371600" cy="457200"/>
            </a:xfrm>
            <a:prstGeom prst="homePlat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Rectangle 98"/>
            <p:cNvSpPr/>
            <p:nvPr/>
          </p:nvSpPr>
          <p:spPr>
            <a:xfrm>
              <a:off x="4600118" y="3026227"/>
              <a:ext cx="182880" cy="457200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0" name="Group 99"/>
          <p:cNvGrpSpPr/>
          <p:nvPr/>
        </p:nvGrpSpPr>
        <p:grpSpPr>
          <a:xfrm>
            <a:off x="7355542" y="6200908"/>
            <a:ext cx="1554480" cy="457200"/>
            <a:chOff x="4600118" y="3860798"/>
            <a:chExt cx="1554480" cy="457200"/>
          </a:xfrm>
        </p:grpSpPr>
        <p:sp>
          <p:nvSpPr>
            <p:cNvPr id="101" name="Pentagon 100"/>
            <p:cNvSpPr/>
            <p:nvPr/>
          </p:nvSpPr>
          <p:spPr>
            <a:xfrm>
              <a:off x="4782998" y="3860798"/>
              <a:ext cx="1371600" cy="457200"/>
            </a:xfrm>
            <a:prstGeom prst="homePlat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Rectangle 101"/>
            <p:cNvSpPr/>
            <p:nvPr/>
          </p:nvSpPr>
          <p:spPr>
            <a:xfrm>
              <a:off x="4600118" y="3860798"/>
              <a:ext cx="182880" cy="457200"/>
            </a:xfrm>
            <a:prstGeom prst="rect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996481937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791029" y="2973379"/>
            <a:ext cx="7772400" cy="911243"/>
          </a:xfrm>
        </p:spPr>
        <p:txBody>
          <a:bodyPr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7094966" y="0"/>
            <a:ext cx="1371719" cy="457240"/>
            <a:chOff x="7094966" y="0"/>
            <a:chExt cx="1371719" cy="45724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7094966" y="0"/>
              <a:ext cx="1371719" cy="457240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7094967" y="87240"/>
              <a:ext cx="137171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chemeClr val="bg1"/>
                  </a:solidFill>
                  <a:latin typeface="+mj-lt"/>
                </a:rPr>
                <a:t>Resources</a:t>
              </a:r>
              <a:endParaRPr lang="en-US" sz="1200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5123903" y="-1159"/>
            <a:ext cx="1371719" cy="458399"/>
            <a:chOff x="5123903" y="-1159"/>
            <a:chExt cx="1371719" cy="458399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5123903" y="-1159"/>
              <a:ext cx="1371719" cy="451143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5123903" y="106689"/>
              <a:ext cx="1371719" cy="350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chemeClr val="bg1"/>
                  </a:solidFill>
                  <a:latin typeface="+mj-lt"/>
                </a:rPr>
                <a:t>References</a:t>
              </a:r>
              <a:endParaRPr lang="en-US" sz="1200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2943880" y="-7255"/>
            <a:ext cx="1371719" cy="457240"/>
            <a:chOff x="2943880" y="-7255"/>
            <a:chExt cx="1371719" cy="457240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2943880" y="-7255"/>
              <a:ext cx="1371719" cy="457240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2943880" y="97014"/>
              <a:ext cx="1371719" cy="350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chemeClr val="bg1"/>
                  </a:solidFill>
                  <a:latin typeface="+mj-lt"/>
                </a:rPr>
                <a:t>Case Study</a:t>
              </a:r>
              <a:endParaRPr lang="en-US" sz="1200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886300" y="-1160"/>
            <a:ext cx="1371720" cy="451143"/>
            <a:chOff x="886300" y="-1160"/>
            <a:chExt cx="1371720" cy="451143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886301" y="-1160"/>
              <a:ext cx="1371719" cy="451143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886300" y="89757"/>
              <a:ext cx="1371719" cy="350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chemeClr val="bg1"/>
                  </a:solidFill>
                  <a:latin typeface="+mj-lt"/>
                </a:rPr>
                <a:t>Glossary</a:t>
              </a:r>
              <a:endParaRPr lang="en-US" sz="1200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0" y="1033087"/>
            <a:ext cx="640135" cy="457240"/>
            <a:chOff x="0" y="1033087"/>
            <a:chExt cx="640135" cy="457240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033087"/>
              <a:ext cx="640135" cy="457240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150220" y="1098808"/>
              <a:ext cx="37955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chemeClr val="bg1"/>
                  </a:solidFill>
                  <a:latin typeface="+mj-lt"/>
                </a:rPr>
                <a:t>#</a:t>
              </a:r>
              <a:endParaRPr lang="en-US" sz="1600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-1" y="1944330"/>
            <a:ext cx="640135" cy="457240"/>
            <a:chOff x="-1" y="1944330"/>
            <a:chExt cx="640135" cy="457240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" y="1944330"/>
              <a:ext cx="640135" cy="457240"/>
            </a:xfrm>
            <a:prstGeom prst="rect">
              <a:avLst/>
            </a:prstGeom>
          </p:spPr>
        </p:pic>
        <p:sp>
          <p:nvSpPr>
            <p:cNvPr id="21" name="TextBox 20"/>
            <p:cNvSpPr txBox="1"/>
            <p:nvPr/>
          </p:nvSpPr>
          <p:spPr>
            <a:xfrm>
              <a:off x="150220" y="2003673"/>
              <a:ext cx="37955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  <a:latin typeface="+mj-lt"/>
                </a:rPr>
                <a:t>#</a:t>
              </a:r>
              <a:endParaRPr lang="en-US" sz="1200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7589385" y="1055266"/>
            <a:ext cx="1554615" cy="457240"/>
            <a:chOff x="7589385" y="1055266"/>
            <a:chExt cx="1554615" cy="457240"/>
          </a:xfrm>
        </p:grpSpPr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7589385" y="1055266"/>
              <a:ext cx="1554615" cy="457240"/>
            </a:xfrm>
            <a:prstGeom prst="rect">
              <a:avLst/>
            </a:prstGeom>
          </p:spPr>
        </p:pic>
        <p:sp>
          <p:nvSpPr>
            <p:cNvPr id="24" name="TextBox 23"/>
            <p:cNvSpPr txBox="1"/>
            <p:nvPr/>
          </p:nvSpPr>
          <p:spPr>
            <a:xfrm>
              <a:off x="7680832" y="1086713"/>
              <a:ext cx="1371719" cy="350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chemeClr val="bg1"/>
                  </a:solidFill>
                  <a:latin typeface="+mj-lt"/>
                </a:rPr>
                <a:t>Important!</a:t>
              </a:r>
              <a:endParaRPr lang="en-US" sz="1200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7589385" y="2070065"/>
            <a:ext cx="1554615" cy="457240"/>
            <a:chOff x="7589385" y="2070065"/>
            <a:chExt cx="1554615" cy="457240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7589385" y="2070065"/>
              <a:ext cx="1554615" cy="457240"/>
            </a:xfrm>
            <a:prstGeom prst="rect">
              <a:avLst/>
            </a:prstGeom>
          </p:spPr>
        </p:pic>
        <p:sp>
          <p:nvSpPr>
            <p:cNvPr id="27" name="TextBox 26"/>
            <p:cNvSpPr txBox="1"/>
            <p:nvPr/>
          </p:nvSpPr>
          <p:spPr>
            <a:xfrm>
              <a:off x="7680831" y="2111412"/>
              <a:ext cx="137171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chemeClr val="bg1"/>
                  </a:solidFill>
                  <a:latin typeface="+mj-lt"/>
                </a:rPr>
                <a:t>Clinical</a:t>
              </a:r>
              <a:endParaRPr lang="en-US" sz="1200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28" name="Rectangle 27"/>
          <p:cNvSpPr/>
          <p:nvPr/>
        </p:nvSpPr>
        <p:spPr>
          <a:xfrm>
            <a:off x="-1" y="4709130"/>
            <a:ext cx="914400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lowchart: Data 28"/>
          <p:cNvSpPr/>
          <p:nvPr/>
        </p:nvSpPr>
        <p:spPr>
          <a:xfrm rot="10800000">
            <a:off x="1823123" y="5436311"/>
            <a:ext cx="3054096" cy="731520"/>
          </a:xfrm>
          <a:prstGeom prst="flowChartInputOutpu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lowchart: Data 29"/>
          <p:cNvSpPr/>
          <p:nvPr/>
        </p:nvSpPr>
        <p:spPr>
          <a:xfrm rot="10800000">
            <a:off x="4260767" y="5436311"/>
            <a:ext cx="3054096" cy="731520"/>
          </a:xfrm>
          <a:prstGeom prst="flowChartInputOutpu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lowchart: Data 30"/>
          <p:cNvSpPr/>
          <p:nvPr/>
        </p:nvSpPr>
        <p:spPr>
          <a:xfrm rot="10800000">
            <a:off x="-617901" y="5436311"/>
            <a:ext cx="3054096" cy="731520"/>
          </a:xfrm>
          <a:prstGeom prst="flowChartInputOutpu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lowchart: Data 31"/>
          <p:cNvSpPr/>
          <p:nvPr/>
        </p:nvSpPr>
        <p:spPr>
          <a:xfrm rot="10800000">
            <a:off x="6700356" y="5436311"/>
            <a:ext cx="3054096" cy="731520"/>
          </a:xfrm>
          <a:prstGeom prst="flowChartInputOutpu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82084661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78379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Dark">
    <p:bg>
      <p:bgPr>
        <a:solidFill>
          <a:schemeClr val="accent5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83029" y="1122363"/>
            <a:ext cx="8577943" cy="2387600"/>
          </a:xfrm>
        </p:spPr>
        <p:txBody>
          <a:bodyPr anchor="b"/>
          <a:lstStyle>
            <a:lvl1pPr algn="l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BD2K OER Module Title - Dark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83029" y="3602038"/>
            <a:ext cx="8577943" cy="1655762"/>
          </a:xfrm>
        </p:spPr>
        <p:txBody>
          <a:bodyPr/>
          <a:lstStyle>
            <a:lvl1pPr marL="0" indent="0" algn="l">
              <a:buNone/>
              <a:defRPr sz="1800" baseline="0">
                <a:ln>
                  <a:noFill/>
                </a:ln>
                <a:solidFill>
                  <a:schemeClr val="bg2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 smtClean="0"/>
              <a:t>BD2K ##-# | Subtitle Name</a:t>
            </a:r>
          </a:p>
          <a:p>
            <a:r>
              <a:rPr lang="en-US" dirty="0" smtClean="0"/>
              <a:t>Author | Affiliation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0" y="6019800"/>
            <a:ext cx="9144000" cy="838200"/>
          </a:xfrm>
          <a:prstGeom prst="rect">
            <a:avLst/>
          </a:prstGeom>
          <a:solidFill>
            <a:schemeClr val="accent5">
              <a:lumMod val="60000"/>
              <a:lumOff val="40000"/>
              <a:alpha val="58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5">
                    <a:lumMod val="50000"/>
                  </a:schemeClr>
                </a:solidFill>
              </a:rPr>
              <a:t>BD2K Open Educational Resources | Oregon Health &amp; Science University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206673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Dark">
    <p:bg>
      <p:bgPr>
        <a:solidFill>
          <a:schemeClr val="accent5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3028" y="1666197"/>
            <a:ext cx="8577943" cy="2852737"/>
          </a:xfrm>
        </p:spPr>
        <p:txBody>
          <a:bodyPr anchor="b"/>
          <a:lstStyle>
            <a:lvl1pPr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BD2K Section Header - Dark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83027" y="4589464"/>
            <a:ext cx="8577943" cy="1500187"/>
          </a:xfrm>
        </p:spPr>
        <p:txBody>
          <a:bodyPr/>
          <a:lstStyle>
            <a:lvl1pPr marL="0" indent="0">
              <a:buNone/>
              <a:defRPr sz="1800">
                <a:ln>
                  <a:noFill/>
                </a:ln>
                <a:solidFill>
                  <a:schemeClr val="bg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More Information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130036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Dark">
    <p:bg>
      <p:bgPr>
        <a:solidFill>
          <a:schemeClr val="accent5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4"/>
          <p:cNvSpPr>
            <a:spLocks noGrp="1"/>
          </p:cNvSpPr>
          <p:nvPr>
            <p:ph sz="quarter" idx="14" hasCustomPrompt="1"/>
          </p:nvPr>
        </p:nvSpPr>
        <p:spPr>
          <a:xfrm>
            <a:off x="7623629" y="6555553"/>
            <a:ext cx="1295400" cy="228600"/>
          </a:xfrm>
        </p:spPr>
        <p:txBody>
          <a:bodyPr>
            <a:noAutofit/>
          </a:bodyPr>
          <a:lstStyle>
            <a:lvl1pPr marL="0" indent="0" algn="r">
              <a:buNone/>
              <a:defRPr sz="1100" i="1">
                <a:ln>
                  <a:noFill/>
                </a:ln>
              </a:defRPr>
            </a:lvl1pPr>
          </a:lstStyle>
          <a:p>
            <a:pPr lvl="0"/>
            <a:r>
              <a:rPr lang="en-US" sz="1100" i="1" dirty="0" smtClean="0"/>
              <a:t>Citation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631590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Only Dark">
    <p:bg>
      <p:bgPr>
        <a:solidFill>
          <a:schemeClr val="accent5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4"/>
          <p:cNvSpPr>
            <a:spLocks noGrp="1"/>
          </p:cNvSpPr>
          <p:nvPr>
            <p:ph sz="quarter" idx="14" hasCustomPrompt="1"/>
          </p:nvPr>
        </p:nvSpPr>
        <p:spPr>
          <a:xfrm>
            <a:off x="7623629" y="6555553"/>
            <a:ext cx="1295400" cy="228600"/>
          </a:xfrm>
        </p:spPr>
        <p:txBody>
          <a:bodyPr>
            <a:noAutofit/>
          </a:bodyPr>
          <a:lstStyle>
            <a:lvl1pPr marL="0" indent="0" algn="r">
              <a:buNone/>
              <a:defRPr sz="1100" i="1">
                <a:ln>
                  <a:noFill/>
                </a:ln>
              </a:defRPr>
            </a:lvl1pPr>
          </a:lstStyle>
          <a:p>
            <a:pPr lvl="0"/>
            <a:r>
              <a:rPr lang="en-US" sz="1100" i="1" dirty="0" smtClean="0"/>
              <a:t>Citation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224972" y="1182915"/>
            <a:ext cx="8694058" cy="5256522"/>
          </a:xfrm>
        </p:spPr>
        <p:txBody>
          <a:bodyPr/>
          <a:lstStyle>
            <a:lvl1pPr>
              <a:defRPr>
                <a:ln>
                  <a:noFill/>
                </a:ln>
                <a:solidFill>
                  <a:schemeClr val="bg2">
                    <a:lumMod val="90000"/>
                  </a:schemeClr>
                </a:solidFill>
              </a:defRPr>
            </a:lvl1pPr>
            <a:lvl2pPr>
              <a:defRPr>
                <a:ln>
                  <a:noFill/>
                </a:ln>
                <a:solidFill>
                  <a:schemeClr val="bg2">
                    <a:lumMod val="90000"/>
                  </a:schemeClr>
                </a:solidFill>
              </a:defRPr>
            </a:lvl2pPr>
            <a:lvl3pPr>
              <a:defRPr>
                <a:ln>
                  <a:noFill/>
                </a:ln>
                <a:solidFill>
                  <a:schemeClr val="bg2">
                    <a:lumMod val="90000"/>
                  </a:schemeClr>
                </a:solidFill>
              </a:defRPr>
            </a:lvl3pPr>
            <a:lvl4pPr>
              <a:defRPr>
                <a:ln>
                  <a:noFill/>
                </a:ln>
                <a:solidFill>
                  <a:schemeClr val="bg2">
                    <a:lumMod val="90000"/>
                  </a:schemeClr>
                </a:solidFill>
              </a:defRPr>
            </a:lvl4pPr>
            <a:lvl5pPr>
              <a:defRPr>
                <a:ln>
                  <a:noFill/>
                </a:ln>
                <a:solidFill>
                  <a:schemeClr val="bg2">
                    <a:lumMod val="90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125946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Break Center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igital background"/>
          <p:cNvPicPr>
            <a:picLocks noChangeAspect="1" noChangeArrowheads="1"/>
          </p:cNvPicPr>
          <p:nvPr/>
        </p:nvPicPr>
        <p:blipFill rotWithShape="1">
          <a:blip r:embed="rId3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-10633"/>
            <a:ext cx="9144000" cy="6868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Pentagon 2"/>
          <p:cNvSpPr/>
          <p:nvPr/>
        </p:nvSpPr>
        <p:spPr>
          <a:xfrm rot="5400000">
            <a:off x="1541721" y="-744281"/>
            <a:ext cx="6060560" cy="9144002"/>
          </a:xfrm>
          <a:prstGeom prst="homePlat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Pentagon 1"/>
          <p:cNvSpPr/>
          <p:nvPr/>
        </p:nvSpPr>
        <p:spPr>
          <a:xfrm rot="5400000">
            <a:off x="1541721" y="-1527205"/>
            <a:ext cx="6060560" cy="9144002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83028" y="928915"/>
            <a:ext cx="8577943" cy="1013738"/>
          </a:xfrm>
        </p:spPr>
        <p:txBody>
          <a:bodyPr anchor="b"/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BD2K Section Header - Green</a:t>
            </a:r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83027" y="2013184"/>
            <a:ext cx="8577943" cy="635674"/>
          </a:xfrm>
        </p:spPr>
        <p:txBody>
          <a:bodyPr/>
          <a:lstStyle>
            <a:lvl1pPr marL="0" indent="0" algn="ctr">
              <a:buNone/>
              <a:defRPr sz="2000">
                <a:ln>
                  <a:noFill/>
                </a:ln>
                <a:solidFill>
                  <a:schemeClr val="bg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More Information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286393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533400"/>
            <a:ext cx="7886700" cy="115728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79095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4400" y="1825625"/>
            <a:ext cx="379095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7306056" y="0"/>
            <a:ext cx="1524000" cy="381000"/>
          </a:xfrm>
          <a:prstGeom prst="rect">
            <a:avLst/>
          </a:prstGeom>
        </p:spPr>
        <p:txBody>
          <a:bodyPr/>
          <a:lstStyle>
            <a:lvl1pPr algn="ctr">
              <a:defRPr sz="11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smtClean="0"/>
              <a:t>BDK14 - 1</a:t>
            </a:r>
            <a:endParaRPr lang="en-US" dirty="0"/>
          </a:p>
        </p:txBody>
      </p:sp>
      <p:sp>
        <p:nvSpPr>
          <p:cNvPr id="9" name="Content Placeholder 4"/>
          <p:cNvSpPr>
            <a:spLocks noGrp="1"/>
          </p:cNvSpPr>
          <p:nvPr>
            <p:ph sz="quarter" idx="13" hasCustomPrompt="1"/>
          </p:nvPr>
        </p:nvSpPr>
        <p:spPr>
          <a:xfrm>
            <a:off x="7696200" y="6400800"/>
            <a:ext cx="1295400" cy="228600"/>
          </a:xfrm>
        </p:spPr>
        <p:txBody>
          <a:bodyPr>
            <a:noAutofit/>
          </a:bodyPr>
          <a:lstStyle>
            <a:lvl1pPr marL="0" indent="0" algn="r">
              <a:buNone/>
              <a:defRPr sz="1100" i="1"/>
            </a:lvl1pPr>
          </a:lstStyle>
          <a:p>
            <a:pPr lvl="0"/>
            <a:r>
              <a:rPr lang="en-US" sz="1100" i="1" dirty="0" smtClean="0"/>
              <a:t>Citation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764584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Break Center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igital background"/>
          <p:cNvPicPr>
            <a:picLocks noChangeAspect="1" noChangeArrowheads="1"/>
          </p:cNvPicPr>
          <p:nvPr/>
        </p:nvPicPr>
        <p:blipFill rotWithShape="1">
          <a:blip r:embed="rId3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-10633"/>
            <a:ext cx="9144000" cy="6868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7500"/>
            <a:ext cx="9144000" cy="6813630"/>
          </a:xfrm>
          <a:prstGeom prst="rect">
            <a:avLst/>
          </a:prstGeom>
        </p:spPr>
      </p:pic>
      <p:sp>
        <p:nvSpPr>
          <p:cNvPr id="3" name="Pentagon 2"/>
          <p:cNvSpPr/>
          <p:nvPr/>
        </p:nvSpPr>
        <p:spPr>
          <a:xfrm rot="5400000">
            <a:off x="1541721" y="-744281"/>
            <a:ext cx="6060560" cy="9144002"/>
          </a:xfrm>
          <a:prstGeom prst="homePlat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Pentagon 1"/>
          <p:cNvSpPr/>
          <p:nvPr/>
        </p:nvSpPr>
        <p:spPr>
          <a:xfrm rot="5400000">
            <a:off x="1541721" y="-1535751"/>
            <a:ext cx="6060560" cy="9144002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83028" y="928915"/>
            <a:ext cx="8577943" cy="1013738"/>
          </a:xfrm>
        </p:spPr>
        <p:txBody>
          <a:bodyPr anchor="b"/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BD2K Section Header - Green</a:t>
            </a:r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83027" y="2013184"/>
            <a:ext cx="8577943" cy="635674"/>
          </a:xfrm>
        </p:spPr>
        <p:txBody>
          <a:bodyPr/>
          <a:lstStyle>
            <a:lvl1pPr marL="0" indent="0" algn="ctr">
              <a:buNone/>
              <a:defRPr sz="2000">
                <a:ln>
                  <a:noFill/>
                </a:ln>
                <a:solidFill>
                  <a:schemeClr val="bg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More Information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447067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Break Center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igital background"/>
          <p:cNvPicPr>
            <a:picLocks noChangeAspect="1" noChangeArrowheads="1"/>
          </p:cNvPicPr>
          <p:nvPr/>
        </p:nvPicPr>
        <p:blipFill rotWithShape="1">
          <a:blip r:embed="rId3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-10633"/>
            <a:ext cx="9144000" cy="6868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Pentagon 2"/>
          <p:cNvSpPr/>
          <p:nvPr/>
        </p:nvSpPr>
        <p:spPr>
          <a:xfrm rot="5400000">
            <a:off x="1541721" y="-744281"/>
            <a:ext cx="6060560" cy="9144002"/>
          </a:xfrm>
          <a:prstGeom prst="homePlate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Pentagon 1"/>
          <p:cNvSpPr/>
          <p:nvPr/>
        </p:nvSpPr>
        <p:spPr>
          <a:xfrm rot="5400000">
            <a:off x="1541721" y="-1541719"/>
            <a:ext cx="6060560" cy="9144002"/>
          </a:xfrm>
          <a:prstGeom prst="homePlat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83028" y="928915"/>
            <a:ext cx="8577943" cy="1013738"/>
          </a:xfrm>
        </p:spPr>
        <p:txBody>
          <a:bodyPr anchor="b"/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BD2K Section Header - Purple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83027" y="2013184"/>
            <a:ext cx="8577943" cy="635674"/>
          </a:xfrm>
        </p:spPr>
        <p:txBody>
          <a:bodyPr/>
          <a:lstStyle>
            <a:lvl1pPr marL="0" indent="0" algn="ctr">
              <a:buNone/>
              <a:defRPr sz="2000">
                <a:ln>
                  <a:noFill/>
                </a:ln>
                <a:solidFill>
                  <a:schemeClr val="bg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More Information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496412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Break Center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igital background"/>
          <p:cNvPicPr>
            <a:picLocks noChangeAspect="1" noChangeArrowheads="1"/>
          </p:cNvPicPr>
          <p:nvPr/>
        </p:nvPicPr>
        <p:blipFill rotWithShape="1">
          <a:blip r:embed="rId3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-10633"/>
            <a:ext cx="9144000" cy="6868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7500"/>
            <a:ext cx="9144000" cy="6813630"/>
          </a:xfrm>
          <a:prstGeom prst="rect">
            <a:avLst/>
          </a:prstGeom>
        </p:spPr>
      </p:pic>
      <p:sp>
        <p:nvSpPr>
          <p:cNvPr id="3" name="Pentagon 2"/>
          <p:cNvSpPr/>
          <p:nvPr/>
        </p:nvSpPr>
        <p:spPr>
          <a:xfrm rot="5400000">
            <a:off x="1541721" y="-744281"/>
            <a:ext cx="6060560" cy="9144002"/>
          </a:xfrm>
          <a:prstGeom prst="homePlate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Pentagon 1"/>
          <p:cNvSpPr/>
          <p:nvPr/>
        </p:nvSpPr>
        <p:spPr>
          <a:xfrm rot="5400000">
            <a:off x="1541721" y="-1541719"/>
            <a:ext cx="6060560" cy="9144002"/>
          </a:xfrm>
          <a:prstGeom prst="homePlat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83028" y="928915"/>
            <a:ext cx="8577943" cy="1013738"/>
          </a:xfrm>
        </p:spPr>
        <p:txBody>
          <a:bodyPr anchor="b"/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BD2K Section Header - Purple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83027" y="2013184"/>
            <a:ext cx="8577943" cy="635674"/>
          </a:xfrm>
        </p:spPr>
        <p:txBody>
          <a:bodyPr/>
          <a:lstStyle>
            <a:lvl1pPr marL="0" indent="0" algn="ctr">
              <a:buNone/>
              <a:defRPr sz="2000">
                <a:ln>
                  <a:noFill/>
                </a:ln>
                <a:solidFill>
                  <a:schemeClr val="bg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More Information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846796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Break Center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igital background"/>
          <p:cNvPicPr>
            <a:picLocks noChangeAspect="1" noChangeArrowheads="1"/>
          </p:cNvPicPr>
          <p:nvPr/>
        </p:nvPicPr>
        <p:blipFill rotWithShape="1">
          <a:blip r:embed="rId3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-10633"/>
            <a:ext cx="9144000" cy="6868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Pentagon 2"/>
          <p:cNvSpPr/>
          <p:nvPr/>
        </p:nvSpPr>
        <p:spPr>
          <a:xfrm rot="5400000">
            <a:off x="1541721" y="-744281"/>
            <a:ext cx="6060560" cy="9144002"/>
          </a:xfrm>
          <a:prstGeom prst="homePlate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Pentagon 1"/>
          <p:cNvSpPr/>
          <p:nvPr/>
        </p:nvSpPr>
        <p:spPr>
          <a:xfrm rot="5400000">
            <a:off x="1541721" y="-1541719"/>
            <a:ext cx="6060560" cy="9144002"/>
          </a:xfrm>
          <a:prstGeom prst="homeP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83028" y="928915"/>
            <a:ext cx="8577943" cy="1013738"/>
          </a:xfrm>
        </p:spPr>
        <p:txBody>
          <a:bodyPr anchor="b"/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BD2K Section Header - Blue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83027" y="2013184"/>
            <a:ext cx="8577943" cy="635674"/>
          </a:xfrm>
        </p:spPr>
        <p:txBody>
          <a:bodyPr/>
          <a:lstStyle>
            <a:lvl1pPr marL="0" indent="0" algn="ctr">
              <a:buNone/>
              <a:defRPr sz="2000">
                <a:ln>
                  <a:noFill/>
                </a:ln>
                <a:solidFill>
                  <a:schemeClr val="bg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More Information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121872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Break Center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igital background"/>
          <p:cNvPicPr>
            <a:picLocks noChangeAspect="1" noChangeArrowheads="1"/>
          </p:cNvPicPr>
          <p:nvPr/>
        </p:nvPicPr>
        <p:blipFill rotWithShape="1">
          <a:blip r:embed="rId3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-10633"/>
            <a:ext cx="9144000" cy="6868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852"/>
            <a:ext cx="9144000" cy="6813630"/>
          </a:xfrm>
          <a:prstGeom prst="rect">
            <a:avLst/>
          </a:prstGeom>
        </p:spPr>
      </p:pic>
      <p:sp>
        <p:nvSpPr>
          <p:cNvPr id="3" name="Pentagon 2"/>
          <p:cNvSpPr/>
          <p:nvPr/>
        </p:nvSpPr>
        <p:spPr>
          <a:xfrm rot="5400000">
            <a:off x="1541721" y="-744281"/>
            <a:ext cx="6060560" cy="9144002"/>
          </a:xfrm>
          <a:prstGeom prst="homePlate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Pentagon 1"/>
          <p:cNvSpPr/>
          <p:nvPr/>
        </p:nvSpPr>
        <p:spPr>
          <a:xfrm rot="5400000">
            <a:off x="1541721" y="-1541719"/>
            <a:ext cx="6060560" cy="9144002"/>
          </a:xfrm>
          <a:prstGeom prst="homeP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83028" y="928915"/>
            <a:ext cx="8577943" cy="1013738"/>
          </a:xfrm>
        </p:spPr>
        <p:txBody>
          <a:bodyPr anchor="b"/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BD2K Section Header - Blue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83027" y="2013184"/>
            <a:ext cx="8577943" cy="635674"/>
          </a:xfrm>
        </p:spPr>
        <p:txBody>
          <a:bodyPr/>
          <a:lstStyle>
            <a:lvl1pPr marL="0" indent="0" algn="ctr">
              <a:buNone/>
              <a:defRPr sz="2000">
                <a:ln>
                  <a:noFill/>
                </a:ln>
                <a:solidFill>
                  <a:schemeClr val="bg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More Information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915066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Break Center Gold">
    <p:bg>
      <p:bgPr>
        <a:solidFill>
          <a:srgbClr val="CA91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igital background"/>
          <p:cNvPicPr>
            <a:picLocks noChangeAspect="1" noChangeArrowheads="1"/>
          </p:cNvPicPr>
          <p:nvPr/>
        </p:nvPicPr>
        <p:blipFill rotWithShape="1">
          <a:blip r:embed="rId3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-10633"/>
            <a:ext cx="9144000" cy="6868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Pentagon 2"/>
          <p:cNvSpPr/>
          <p:nvPr/>
        </p:nvSpPr>
        <p:spPr>
          <a:xfrm rot="5400000">
            <a:off x="1541721" y="-744281"/>
            <a:ext cx="6060560" cy="9144002"/>
          </a:xfrm>
          <a:prstGeom prst="homePlate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Pentagon 1"/>
          <p:cNvSpPr/>
          <p:nvPr/>
        </p:nvSpPr>
        <p:spPr>
          <a:xfrm rot="5400000">
            <a:off x="1541721" y="-1541719"/>
            <a:ext cx="6060560" cy="9144002"/>
          </a:xfrm>
          <a:prstGeom prst="homePlat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83028" y="928915"/>
            <a:ext cx="8577943" cy="1013738"/>
          </a:xfrm>
        </p:spPr>
        <p:txBody>
          <a:bodyPr anchor="b"/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BD2K Section Header - Gold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83027" y="2013184"/>
            <a:ext cx="8577943" cy="635674"/>
          </a:xfrm>
        </p:spPr>
        <p:txBody>
          <a:bodyPr/>
          <a:lstStyle>
            <a:lvl1pPr marL="0" indent="0" algn="ctr">
              <a:buNone/>
              <a:defRPr sz="2000">
                <a:ln>
                  <a:noFill/>
                </a:ln>
                <a:solidFill>
                  <a:schemeClr val="bg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More Information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58617368"/>
      </p:ext>
    </p:extLst>
  </p:cSld>
  <p:clrMapOvr>
    <a:masterClrMapping/>
  </p:clrMapOvr>
  <p:timing>
    <p:tnLst>
      <p:par>
        <p:cTn id="1" dur="indefinite" restart="never" nodeType="tmRoot"/>
      </p:par>
    </p:tn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Break Center Gold">
    <p:bg>
      <p:bgPr>
        <a:solidFill>
          <a:srgbClr val="CA91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igital background"/>
          <p:cNvPicPr>
            <a:picLocks noChangeAspect="1" noChangeArrowheads="1"/>
          </p:cNvPicPr>
          <p:nvPr/>
        </p:nvPicPr>
        <p:blipFill rotWithShape="1">
          <a:blip r:embed="rId3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-10633"/>
            <a:ext cx="9144000" cy="6868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7500"/>
            <a:ext cx="9144000" cy="6813630"/>
          </a:xfrm>
          <a:prstGeom prst="rect">
            <a:avLst/>
          </a:prstGeom>
        </p:spPr>
      </p:pic>
      <p:sp>
        <p:nvSpPr>
          <p:cNvPr id="3" name="Pentagon 2"/>
          <p:cNvSpPr/>
          <p:nvPr/>
        </p:nvSpPr>
        <p:spPr>
          <a:xfrm rot="5400000">
            <a:off x="1541721" y="-744281"/>
            <a:ext cx="6060560" cy="9144002"/>
          </a:xfrm>
          <a:prstGeom prst="homePlate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Pentagon 1"/>
          <p:cNvSpPr/>
          <p:nvPr/>
        </p:nvSpPr>
        <p:spPr>
          <a:xfrm rot="5400000">
            <a:off x="1541721" y="-1541719"/>
            <a:ext cx="6060560" cy="9144002"/>
          </a:xfrm>
          <a:prstGeom prst="homePlat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83028" y="928915"/>
            <a:ext cx="8577943" cy="1013738"/>
          </a:xfrm>
        </p:spPr>
        <p:txBody>
          <a:bodyPr anchor="b"/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BD2K Section Header - Gold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83027" y="2013184"/>
            <a:ext cx="8577943" cy="635674"/>
          </a:xfrm>
        </p:spPr>
        <p:txBody>
          <a:bodyPr/>
          <a:lstStyle>
            <a:lvl1pPr marL="0" indent="0" algn="ctr">
              <a:buNone/>
              <a:defRPr sz="2000">
                <a:ln>
                  <a:noFill/>
                </a:ln>
                <a:solidFill>
                  <a:schemeClr val="bg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More Information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94651831"/>
      </p:ext>
    </p:extLst>
  </p:cSld>
  <p:clrMapOvr>
    <a:masterClrMapping/>
  </p:clrMapOvr>
  <p:timing>
    <p:tnLst>
      <p:par>
        <p:cTn id="1" dur="indefinite" restart="never" nodeType="tmRoot"/>
      </p:par>
    </p:tn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Break Left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83029" y="3461647"/>
            <a:ext cx="7540172" cy="1013738"/>
          </a:xfrm>
        </p:spPr>
        <p:txBody>
          <a:bodyPr anchor="b"/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BD2K Section Header - Green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83028" y="4545916"/>
            <a:ext cx="7540172" cy="635674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bg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More Information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211643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Break Left Purple">
    <p:bg>
      <p:bgPr>
        <a:solidFill>
          <a:srgbClr val="4B51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83029" y="3461647"/>
            <a:ext cx="7540172" cy="1013738"/>
          </a:xfrm>
        </p:spPr>
        <p:txBody>
          <a:bodyPr anchor="b"/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BD2K Section Header - Purple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83028" y="4545916"/>
            <a:ext cx="7540172" cy="635674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bg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More Information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225234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Break Left Blue">
    <p:bg>
      <p:bgPr>
        <a:solidFill>
          <a:srgbClr val="1849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83029" y="3461647"/>
            <a:ext cx="7540172" cy="1013738"/>
          </a:xfrm>
        </p:spPr>
        <p:txBody>
          <a:bodyPr anchor="b"/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BD2K Section Header - Blue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83028" y="4545916"/>
            <a:ext cx="7540172" cy="635674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bg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More Information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020764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soucre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4"/>
          <p:cNvSpPr>
            <a:spLocks noGrp="1"/>
          </p:cNvSpPr>
          <p:nvPr>
            <p:ph sz="quarter" idx="14" hasCustomPrompt="1"/>
          </p:nvPr>
        </p:nvSpPr>
        <p:spPr>
          <a:xfrm>
            <a:off x="7696200" y="6400800"/>
            <a:ext cx="1295400" cy="228600"/>
          </a:xfrm>
        </p:spPr>
        <p:txBody>
          <a:bodyPr>
            <a:noAutofit/>
          </a:bodyPr>
          <a:lstStyle>
            <a:lvl1pPr marL="0" indent="0" algn="r">
              <a:buNone/>
              <a:defRPr sz="1100" i="1"/>
            </a:lvl1pPr>
          </a:lstStyle>
          <a:p>
            <a:pPr lvl="0"/>
            <a:r>
              <a:rPr lang="en-US" sz="1100" i="1" dirty="0" smtClean="0"/>
              <a:t>Citation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2514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314700" y="1825625"/>
            <a:ext cx="2514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Content Placeholder 3"/>
          <p:cNvSpPr>
            <a:spLocks noGrp="1"/>
          </p:cNvSpPr>
          <p:nvPr>
            <p:ph sz="half" idx="13"/>
          </p:nvPr>
        </p:nvSpPr>
        <p:spPr>
          <a:xfrm>
            <a:off x="6000750" y="1828800"/>
            <a:ext cx="2514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628650" y="533400"/>
            <a:ext cx="7886700" cy="115728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7306056" y="0"/>
            <a:ext cx="1524000" cy="381000"/>
          </a:xfrm>
          <a:prstGeom prst="rect">
            <a:avLst/>
          </a:prstGeom>
        </p:spPr>
        <p:txBody>
          <a:bodyPr/>
          <a:lstStyle>
            <a:lvl1pPr algn="ctr">
              <a:defRPr sz="11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smtClean="0"/>
              <a:t>BDK14 - 1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401757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Break Left G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83029" y="3461647"/>
            <a:ext cx="7540172" cy="1013738"/>
          </a:xfrm>
        </p:spPr>
        <p:txBody>
          <a:bodyPr anchor="b"/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BD2K Section Header - Gold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83028" y="4545916"/>
            <a:ext cx="7540172" cy="635674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bg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More Information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541014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Section Break Left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83029" y="3461647"/>
            <a:ext cx="7540172" cy="1013738"/>
          </a:xfrm>
        </p:spPr>
        <p:txBody>
          <a:bodyPr anchor="b"/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BD2K Section Header - Green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83028" y="4545916"/>
            <a:ext cx="7540172" cy="635674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bg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More Information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080902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Break Left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83029" y="3461647"/>
            <a:ext cx="7540172" cy="1013738"/>
          </a:xfrm>
        </p:spPr>
        <p:txBody>
          <a:bodyPr anchor="b"/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BD2K Section Header - Green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83028" y="4545916"/>
            <a:ext cx="7540172" cy="635674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bg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More Information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060893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Break Left Purple">
    <p:bg>
      <p:bgPr>
        <a:solidFill>
          <a:srgbClr val="4B51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83029" y="3461647"/>
            <a:ext cx="7540172" cy="1013738"/>
          </a:xfrm>
        </p:spPr>
        <p:txBody>
          <a:bodyPr anchor="b"/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BD2K Section Header - Purple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83028" y="4545916"/>
            <a:ext cx="7540172" cy="635674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bg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More Information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601068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Break Left Blue">
    <p:bg>
      <p:bgPr>
        <a:solidFill>
          <a:srgbClr val="1849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83029" y="3461647"/>
            <a:ext cx="7540172" cy="1013738"/>
          </a:xfrm>
        </p:spPr>
        <p:txBody>
          <a:bodyPr anchor="b"/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BD2K Section Header - Blue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83028" y="4545916"/>
            <a:ext cx="7540172" cy="635674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bg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More Information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714872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Break Left G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83029" y="3461647"/>
            <a:ext cx="7540172" cy="1013738"/>
          </a:xfrm>
        </p:spPr>
        <p:txBody>
          <a:bodyPr anchor="b"/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BD2K Section Header - Gold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83028" y="4545916"/>
            <a:ext cx="7540172" cy="635674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bg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More Information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744597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457200"/>
            <a:ext cx="4629150" cy="5403851"/>
          </a:xfrm>
        </p:spPr>
        <p:txBody>
          <a:bodyPr/>
          <a:lstStyle>
            <a:lvl1pPr marL="0" indent="0">
              <a:buNone/>
              <a:defRPr sz="2400">
                <a:ln>
                  <a:noFill/>
                </a:ln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>
                <a:ln>
                  <a:noFill/>
                </a:ln>
                <a:solidFill>
                  <a:schemeClr val="bg2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4" hasCustomPrompt="1"/>
          </p:nvPr>
        </p:nvSpPr>
        <p:spPr>
          <a:xfrm>
            <a:off x="7221141" y="6565212"/>
            <a:ext cx="1295400" cy="228600"/>
          </a:xfrm>
        </p:spPr>
        <p:txBody>
          <a:bodyPr>
            <a:noAutofit/>
          </a:bodyPr>
          <a:lstStyle>
            <a:lvl1pPr marL="0" indent="0" algn="r">
              <a:buNone/>
              <a:defRPr sz="1100" i="1"/>
            </a:lvl1pPr>
          </a:lstStyle>
          <a:p>
            <a:pPr lvl="0"/>
            <a:r>
              <a:rPr lang="en-US" sz="1100" i="1" dirty="0" smtClean="0"/>
              <a:t>Citation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693186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con Dark">
    <p:bg>
      <p:bgPr>
        <a:solidFill>
          <a:srgbClr val="32355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24971" y="155556"/>
            <a:ext cx="8694058" cy="911243"/>
          </a:xfrm>
        </p:spPr>
        <p:txBody>
          <a:bodyPr/>
          <a:lstStyle/>
          <a:p>
            <a:r>
              <a:rPr lang="en-US" smtClean="0">
                <a:solidFill>
                  <a:schemeClr val="bg1"/>
                </a:solidFill>
              </a:rPr>
              <a:t>Click to edit Master title style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 preferRelativeResize="0"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3873" y="5617689"/>
            <a:ext cx="914400" cy="914400"/>
          </a:xfrm>
          <a:prstGeom prst="rect">
            <a:avLst/>
          </a:prstGeom>
        </p:spPr>
      </p:pic>
      <p:pic>
        <p:nvPicPr>
          <p:cNvPr id="5" name="Picture 4"/>
          <p:cNvPicPr preferRelativeResize="0"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4756" y="5617689"/>
            <a:ext cx="914400" cy="914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9637" y="1276349"/>
            <a:ext cx="914400" cy="914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7295" y="2019299"/>
            <a:ext cx="914400" cy="914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0499" y="3667993"/>
            <a:ext cx="914400" cy="9144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408" y="3633963"/>
            <a:ext cx="914400" cy="9144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0499" y="2807151"/>
            <a:ext cx="914400" cy="9144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408" y="2773118"/>
            <a:ext cx="914400" cy="9144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1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7556" y="1276349"/>
            <a:ext cx="914400" cy="9144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0499" y="1946309"/>
            <a:ext cx="914400" cy="9144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408" y="1912276"/>
            <a:ext cx="914400" cy="9144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0499" y="1085467"/>
            <a:ext cx="914400" cy="9144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408" y="1051434"/>
            <a:ext cx="914400" cy="9144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9637" y="2802115"/>
            <a:ext cx="914400" cy="9144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7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6606" y="2053771"/>
            <a:ext cx="914400" cy="914400"/>
          </a:xfrm>
          <a:prstGeom prst="rect">
            <a:avLst/>
          </a:prstGeom>
        </p:spPr>
      </p:pic>
      <p:pic>
        <p:nvPicPr>
          <p:cNvPr id="19" name="Picture 18"/>
          <p:cNvPicPr preferRelativeResize="0">
            <a:picLocks noChangeAspect="1"/>
          </p:cNvPicPr>
          <p:nvPr/>
        </p:nvPicPr>
        <p:blipFill>
          <a:blip r:embed="rId18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2989" y="5617689"/>
            <a:ext cx="914400" cy="914400"/>
          </a:xfrm>
          <a:prstGeom prst="rect">
            <a:avLst/>
          </a:prstGeom>
        </p:spPr>
      </p:pic>
      <p:pic>
        <p:nvPicPr>
          <p:cNvPr id="20" name="Picture 19"/>
          <p:cNvPicPr preferRelativeResize="0">
            <a:picLocks noChangeAspect="1"/>
          </p:cNvPicPr>
          <p:nvPr/>
        </p:nvPicPr>
        <p:blipFill>
          <a:blip r:embed="rId19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2105" y="5617689"/>
            <a:ext cx="914400" cy="914400"/>
          </a:xfrm>
          <a:prstGeom prst="rect">
            <a:avLst/>
          </a:prstGeom>
        </p:spPr>
      </p:pic>
      <p:pic>
        <p:nvPicPr>
          <p:cNvPr id="21" name="Picture 20"/>
          <p:cNvPicPr preferRelativeResize="0">
            <a:picLocks noChangeAspect="1"/>
          </p:cNvPicPr>
          <p:nvPr/>
        </p:nvPicPr>
        <p:blipFill>
          <a:blip r:embed="rId20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1221" y="5617689"/>
            <a:ext cx="914400" cy="914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364676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bg>
      <p:bgPr>
        <a:solidFill>
          <a:srgbClr val="32355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24971" y="155556"/>
            <a:ext cx="8694058" cy="911243"/>
          </a:xfrm>
        </p:spPr>
        <p:txBody>
          <a:bodyPr/>
          <a:lstStyle/>
          <a:p>
            <a:r>
              <a:rPr lang="en-US" smtClean="0">
                <a:solidFill>
                  <a:schemeClr val="bg1"/>
                </a:solidFill>
              </a:rPr>
              <a:t>Click to edit Master title style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Oval 3"/>
          <p:cNvSpPr/>
          <p:nvPr/>
        </p:nvSpPr>
        <p:spPr>
          <a:xfrm>
            <a:off x="685800" y="1752600"/>
            <a:ext cx="533400" cy="5334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1">
                    <a:lumMod val="40000"/>
                    <a:lumOff val="60000"/>
                  </a:schemeClr>
                </a:solidFill>
                <a:latin typeface="Cambria"/>
                <a:cs typeface="Cambria"/>
              </a:rPr>
              <a:t>1</a:t>
            </a:r>
            <a:endParaRPr lang="en-US" sz="2800" dirty="0">
              <a:solidFill>
                <a:schemeClr val="tx1">
                  <a:lumMod val="40000"/>
                  <a:lumOff val="60000"/>
                </a:schemeClr>
              </a:solidFill>
              <a:latin typeface="Cambria"/>
              <a:cs typeface="Cambria"/>
            </a:endParaRPr>
          </a:p>
        </p:txBody>
      </p:sp>
      <p:sp>
        <p:nvSpPr>
          <p:cNvPr id="5" name="Oval 4"/>
          <p:cNvSpPr/>
          <p:nvPr/>
        </p:nvSpPr>
        <p:spPr>
          <a:xfrm>
            <a:off x="685800" y="2743200"/>
            <a:ext cx="533400" cy="5334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1">
                    <a:lumMod val="40000"/>
                    <a:lumOff val="60000"/>
                  </a:schemeClr>
                </a:solidFill>
                <a:latin typeface="Cambria"/>
                <a:cs typeface="Cambria"/>
              </a:rPr>
              <a:t>2</a:t>
            </a:r>
            <a:endParaRPr lang="en-US" sz="2800" dirty="0">
              <a:solidFill>
                <a:schemeClr val="tx1">
                  <a:lumMod val="40000"/>
                  <a:lumOff val="60000"/>
                </a:schemeClr>
              </a:solidFill>
              <a:latin typeface="Cambria"/>
              <a:cs typeface="Cambria"/>
            </a:endParaRPr>
          </a:p>
        </p:txBody>
      </p:sp>
      <p:sp>
        <p:nvSpPr>
          <p:cNvPr id="6" name="Oval 5"/>
          <p:cNvSpPr/>
          <p:nvPr/>
        </p:nvSpPr>
        <p:spPr>
          <a:xfrm>
            <a:off x="685800" y="3733800"/>
            <a:ext cx="533400" cy="5334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>
                    <a:lumMod val="40000"/>
                    <a:lumOff val="60000"/>
                  </a:schemeClr>
                </a:solidFill>
                <a:latin typeface="Cambria"/>
                <a:cs typeface="Cambria"/>
              </a:rPr>
              <a:t>3</a:t>
            </a:r>
          </a:p>
        </p:txBody>
      </p:sp>
      <p:sp>
        <p:nvSpPr>
          <p:cNvPr id="7" name="Oval 6"/>
          <p:cNvSpPr/>
          <p:nvPr/>
        </p:nvSpPr>
        <p:spPr>
          <a:xfrm>
            <a:off x="685800" y="4648200"/>
            <a:ext cx="533400" cy="5334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1">
                    <a:lumMod val="40000"/>
                    <a:lumOff val="60000"/>
                  </a:schemeClr>
                </a:solidFill>
                <a:latin typeface="Cambria"/>
                <a:cs typeface="Cambria"/>
              </a:rPr>
              <a:t>4</a:t>
            </a:r>
            <a:endParaRPr lang="en-US" sz="2800" dirty="0">
              <a:solidFill>
                <a:schemeClr val="tx1">
                  <a:lumMod val="40000"/>
                  <a:lumOff val="60000"/>
                </a:schemeClr>
              </a:solidFill>
              <a:latin typeface="Cambria"/>
              <a:cs typeface="Cambria"/>
            </a:endParaRPr>
          </a:p>
        </p:txBody>
      </p:sp>
      <p:sp>
        <p:nvSpPr>
          <p:cNvPr id="8" name="Oval 7"/>
          <p:cNvSpPr/>
          <p:nvPr/>
        </p:nvSpPr>
        <p:spPr>
          <a:xfrm>
            <a:off x="1796143" y="1752600"/>
            <a:ext cx="533400" cy="533400"/>
          </a:xfrm>
          <a:prstGeom prst="ellipse">
            <a:avLst/>
          </a:prstGeom>
          <a:noFill/>
          <a:ln w="2857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Cambria"/>
                <a:cs typeface="Cambria"/>
              </a:rPr>
              <a:t>1</a:t>
            </a:r>
            <a:endParaRPr lang="en-US" sz="2800" dirty="0">
              <a:solidFill>
                <a:schemeClr val="accent3">
                  <a:lumMod val="40000"/>
                  <a:lumOff val="60000"/>
                </a:schemeClr>
              </a:solidFill>
              <a:latin typeface="Cambria"/>
              <a:cs typeface="Cambria"/>
            </a:endParaRPr>
          </a:p>
        </p:txBody>
      </p:sp>
      <p:sp>
        <p:nvSpPr>
          <p:cNvPr id="9" name="Oval 8"/>
          <p:cNvSpPr/>
          <p:nvPr/>
        </p:nvSpPr>
        <p:spPr>
          <a:xfrm>
            <a:off x="1796143" y="2743200"/>
            <a:ext cx="533400" cy="533400"/>
          </a:xfrm>
          <a:prstGeom prst="ellipse">
            <a:avLst/>
          </a:prstGeom>
          <a:noFill/>
          <a:ln w="2857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Cambria"/>
                <a:cs typeface="Cambria"/>
              </a:rPr>
              <a:t>2</a:t>
            </a:r>
            <a:endParaRPr lang="en-US" sz="2800" dirty="0">
              <a:solidFill>
                <a:schemeClr val="accent3">
                  <a:lumMod val="40000"/>
                  <a:lumOff val="60000"/>
                </a:schemeClr>
              </a:solidFill>
              <a:latin typeface="Cambria"/>
              <a:cs typeface="Cambria"/>
            </a:endParaRPr>
          </a:p>
        </p:txBody>
      </p:sp>
      <p:sp>
        <p:nvSpPr>
          <p:cNvPr id="10" name="Oval 9"/>
          <p:cNvSpPr/>
          <p:nvPr/>
        </p:nvSpPr>
        <p:spPr>
          <a:xfrm>
            <a:off x="1796143" y="3733800"/>
            <a:ext cx="533400" cy="533400"/>
          </a:xfrm>
          <a:prstGeom prst="ellipse">
            <a:avLst/>
          </a:prstGeom>
          <a:noFill/>
          <a:ln w="2857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accent3">
                    <a:lumMod val="40000"/>
                    <a:lumOff val="60000"/>
                  </a:schemeClr>
                </a:solidFill>
                <a:latin typeface="Cambria"/>
                <a:cs typeface="Cambria"/>
              </a:rPr>
              <a:t>3</a:t>
            </a:r>
          </a:p>
        </p:txBody>
      </p:sp>
      <p:sp>
        <p:nvSpPr>
          <p:cNvPr id="11" name="Oval 10"/>
          <p:cNvSpPr/>
          <p:nvPr/>
        </p:nvSpPr>
        <p:spPr>
          <a:xfrm>
            <a:off x="1796143" y="4648200"/>
            <a:ext cx="533400" cy="533400"/>
          </a:xfrm>
          <a:prstGeom prst="ellipse">
            <a:avLst/>
          </a:prstGeom>
          <a:noFill/>
          <a:ln w="2857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Cambria"/>
                <a:cs typeface="Cambria"/>
              </a:rPr>
              <a:t>4</a:t>
            </a:r>
            <a:endParaRPr lang="en-US" sz="2800" dirty="0">
              <a:solidFill>
                <a:schemeClr val="accent3">
                  <a:lumMod val="40000"/>
                  <a:lumOff val="60000"/>
                </a:schemeClr>
              </a:solidFill>
              <a:latin typeface="Cambria"/>
              <a:cs typeface="Cambria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2906486" y="1761671"/>
            <a:ext cx="533400" cy="533400"/>
          </a:xfrm>
          <a:prstGeom prst="ellipse">
            <a:avLst/>
          </a:prstGeom>
          <a:noFill/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Cambria"/>
                <a:cs typeface="Cambria"/>
              </a:rPr>
              <a:t>1</a:t>
            </a:r>
            <a:endParaRPr lang="en-US" sz="2800" dirty="0">
              <a:solidFill>
                <a:schemeClr val="accent6">
                  <a:lumMod val="40000"/>
                  <a:lumOff val="60000"/>
                </a:schemeClr>
              </a:solidFill>
              <a:latin typeface="Cambria"/>
              <a:cs typeface="Cambria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2906486" y="2752271"/>
            <a:ext cx="533400" cy="533400"/>
          </a:xfrm>
          <a:prstGeom prst="ellipse">
            <a:avLst/>
          </a:prstGeom>
          <a:noFill/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Cambria"/>
                <a:cs typeface="Cambria"/>
              </a:rPr>
              <a:t>2</a:t>
            </a:r>
            <a:endParaRPr lang="en-US" sz="2800" dirty="0">
              <a:solidFill>
                <a:schemeClr val="accent6">
                  <a:lumMod val="40000"/>
                  <a:lumOff val="60000"/>
                </a:schemeClr>
              </a:solidFill>
              <a:latin typeface="Cambria"/>
              <a:cs typeface="Cambria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2906486" y="3742871"/>
            <a:ext cx="533400" cy="533400"/>
          </a:xfrm>
          <a:prstGeom prst="ellipse">
            <a:avLst/>
          </a:prstGeom>
          <a:noFill/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accent6">
                    <a:lumMod val="40000"/>
                    <a:lumOff val="60000"/>
                  </a:schemeClr>
                </a:solidFill>
                <a:latin typeface="Cambria"/>
                <a:cs typeface="Cambria"/>
              </a:rPr>
              <a:t>3</a:t>
            </a:r>
          </a:p>
        </p:txBody>
      </p:sp>
      <p:sp>
        <p:nvSpPr>
          <p:cNvPr id="15" name="Oval 14"/>
          <p:cNvSpPr/>
          <p:nvPr/>
        </p:nvSpPr>
        <p:spPr>
          <a:xfrm>
            <a:off x="2906486" y="4657271"/>
            <a:ext cx="533400" cy="533400"/>
          </a:xfrm>
          <a:prstGeom prst="ellipse">
            <a:avLst/>
          </a:prstGeom>
          <a:noFill/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Cambria"/>
                <a:cs typeface="Cambria"/>
              </a:rPr>
              <a:t>4</a:t>
            </a:r>
            <a:endParaRPr lang="en-US" sz="2800" dirty="0">
              <a:solidFill>
                <a:schemeClr val="accent6">
                  <a:lumMod val="40000"/>
                  <a:lumOff val="60000"/>
                </a:schemeClr>
              </a:solidFill>
              <a:latin typeface="Cambria"/>
              <a:cs typeface="Cambria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689426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bg>
      <p:bgPr>
        <a:solidFill>
          <a:srgbClr val="32355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24971" y="155556"/>
            <a:ext cx="8694058" cy="911243"/>
          </a:xfrm>
        </p:spPr>
        <p:txBody>
          <a:bodyPr/>
          <a:lstStyle/>
          <a:p>
            <a:r>
              <a:rPr lang="en-US" smtClean="0">
                <a:solidFill>
                  <a:schemeClr val="bg1"/>
                </a:solidFill>
              </a:rPr>
              <a:t>Click to edit Master title style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973" y="1278854"/>
            <a:ext cx="640135" cy="4572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973" y="1894409"/>
            <a:ext cx="640135" cy="4572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973" y="2533036"/>
            <a:ext cx="640135" cy="4572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971" y="3189475"/>
            <a:ext cx="640135" cy="45724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465" y="1278854"/>
            <a:ext cx="1371719" cy="45724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465" y="1923458"/>
            <a:ext cx="1371719" cy="45114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466" y="2533036"/>
            <a:ext cx="1371719" cy="45724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465" y="3195572"/>
            <a:ext cx="1371719" cy="45114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1905" y="1278854"/>
            <a:ext cx="1554615" cy="45724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1905" y="1888432"/>
            <a:ext cx="1554615" cy="45724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1905" y="2521082"/>
            <a:ext cx="1554615" cy="45724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1903" y="3171543"/>
            <a:ext cx="1554615" cy="457240"/>
          </a:xfrm>
          <a:prstGeom prst="rect">
            <a:avLst/>
          </a:prstGeom>
        </p:spPr>
      </p:pic>
      <p:grpSp>
        <p:nvGrpSpPr>
          <p:cNvPr id="71" name="Group 70"/>
          <p:cNvGrpSpPr/>
          <p:nvPr/>
        </p:nvGrpSpPr>
        <p:grpSpPr>
          <a:xfrm>
            <a:off x="4925168" y="3628783"/>
            <a:ext cx="640080" cy="457200"/>
            <a:chOff x="912948" y="1357085"/>
            <a:chExt cx="640080" cy="457200"/>
          </a:xfrm>
        </p:grpSpPr>
        <p:sp>
          <p:nvSpPr>
            <p:cNvPr id="72" name="Pentagon 71"/>
            <p:cNvSpPr/>
            <p:nvPr/>
          </p:nvSpPr>
          <p:spPr>
            <a:xfrm>
              <a:off x="1095828" y="1357085"/>
              <a:ext cx="457200" cy="457200"/>
            </a:xfrm>
            <a:prstGeom prst="homePlate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tangle 72"/>
            <p:cNvSpPr/>
            <p:nvPr/>
          </p:nvSpPr>
          <p:spPr>
            <a:xfrm>
              <a:off x="912948" y="1357085"/>
              <a:ext cx="182880" cy="457200"/>
            </a:xfrm>
            <a:prstGeom prst="rect">
              <a:avLst/>
            </a:prstGeom>
            <a:solidFill>
              <a:schemeClr val="accent4">
                <a:lumMod val="5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4" name="Group 73"/>
          <p:cNvGrpSpPr/>
          <p:nvPr/>
        </p:nvGrpSpPr>
        <p:grpSpPr>
          <a:xfrm>
            <a:off x="4925168" y="4463354"/>
            <a:ext cx="640080" cy="457200"/>
            <a:chOff x="912948" y="2191656"/>
            <a:chExt cx="640080" cy="457200"/>
          </a:xfrm>
        </p:grpSpPr>
        <p:sp>
          <p:nvSpPr>
            <p:cNvPr id="75" name="Pentagon 74"/>
            <p:cNvSpPr/>
            <p:nvPr/>
          </p:nvSpPr>
          <p:spPr>
            <a:xfrm>
              <a:off x="1095828" y="2191656"/>
              <a:ext cx="457200" cy="457200"/>
            </a:xfrm>
            <a:prstGeom prst="homePlat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/>
            <p:cNvSpPr/>
            <p:nvPr/>
          </p:nvSpPr>
          <p:spPr>
            <a:xfrm>
              <a:off x="912948" y="2191656"/>
              <a:ext cx="182880" cy="457200"/>
            </a:xfrm>
            <a:prstGeom prst="rect">
              <a:avLst/>
            </a:prstGeom>
            <a:solidFill>
              <a:schemeClr val="accent3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4925168" y="5297925"/>
            <a:ext cx="640080" cy="457200"/>
            <a:chOff x="912948" y="3026227"/>
            <a:chExt cx="640080" cy="457200"/>
          </a:xfrm>
        </p:grpSpPr>
        <p:sp>
          <p:nvSpPr>
            <p:cNvPr id="78" name="Pentagon 77"/>
            <p:cNvSpPr/>
            <p:nvPr/>
          </p:nvSpPr>
          <p:spPr>
            <a:xfrm>
              <a:off x="1095828" y="3026227"/>
              <a:ext cx="457200" cy="457200"/>
            </a:xfrm>
            <a:prstGeom prst="homePlate">
              <a:avLst/>
            </a:prstGeom>
            <a:solidFill>
              <a:schemeClr val="tx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Rectangle 78"/>
            <p:cNvSpPr/>
            <p:nvPr/>
          </p:nvSpPr>
          <p:spPr>
            <a:xfrm>
              <a:off x="912948" y="3026227"/>
              <a:ext cx="182880" cy="457200"/>
            </a:xfrm>
            <a:prstGeom prst="rect">
              <a:avLst/>
            </a:prstGeom>
            <a:solidFill>
              <a:schemeClr val="tx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0" name="Group 79"/>
          <p:cNvGrpSpPr/>
          <p:nvPr/>
        </p:nvGrpSpPr>
        <p:grpSpPr>
          <a:xfrm>
            <a:off x="4925168" y="6132496"/>
            <a:ext cx="640080" cy="457200"/>
            <a:chOff x="912948" y="3860798"/>
            <a:chExt cx="640080" cy="457200"/>
          </a:xfrm>
        </p:grpSpPr>
        <p:sp>
          <p:nvSpPr>
            <p:cNvPr id="81" name="Pentagon 80"/>
            <p:cNvSpPr/>
            <p:nvPr/>
          </p:nvSpPr>
          <p:spPr>
            <a:xfrm>
              <a:off x="1095828" y="3860798"/>
              <a:ext cx="457200" cy="457200"/>
            </a:xfrm>
            <a:prstGeom prst="homePlat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Rectangle 81"/>
            <p:cNvSpPr/>
            <p:nvPr/>
          </p:nvSpPr>
          <p:spPr>
            <a:xfrm>
              <a:off x="912948" y="3860798"/>
              <a:ext cx="182880" cy="457200"/>
            </a:xfrm>
            <a:prstGeom prst="rect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3" name="Group 82"/>
          <p:cNvGrpSpPr/>
          <p:nvPr/>
        </p:nvGrpSpPr>
        <p:grpSpPr>
          <a:xfrm>
            <a:off x="5696141" y="3632879"/>
            <a:ext cx="1371600" cy="453104"/>
            <a:chOff x="2303060" y="1350261"/>
            <a:chExt cx="1371600" cy="453104"/>
          </a:xfrm>
        </p:grpSpPr>
        <p:sp>
          <p:nvSpPr>
            <p:cNvPr id="84" name="Round Same Side Corner Rectangle 83"/>
            <p:cNvSpPr/>
            <p:nvPr/>
          </p:nvSpPr>
          <p:spPr>
            <a:xfrm>
              <a:off x="2303060" y="1350261"/>
              <a:ext cx="1371600" cy="365760"/>
            </a:xfrm>
            <a:prstGeom prst="round2SameRect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/>
            <p:cNvSpPr/>
            <p:nvPr/>
          </p:nvSpPr>
          <p:spPr>
            <a:xfrm>
              <a:off x="2303060" y="1711925"/>
              <a:ext cx="1371600" cy="91440"/>
            </a:xfrm>
            <a:prstGeom prst="rect">
              <a:avLst/>
            </a:prstGeom>
            <a:solidFill>
              <a:schemeClr val="accent4">
                <a:lumMod val="5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6" name="Group 85"/>
          <p:cNvGrpSpPr/>
          <p:nvPr/>
        </p:nvGrpSpPr>
        <p:grpSpPr>
          <a:xfrm>
            <a:off x="5696141" y="4447647"/>
            <a:ext cx="1371600" cy="453104"/>
            <a:chOff x="2303060" y="2165029"/>
            <a:chExt cx="1371600" cy="453104"/>
          </a:xfrm>
        </p:grpSpPr>
        <p:sp>
          <p:nvSpPr>
            <p:cNvPr id="87" name="Round Same Side Corner Rectangle 86"/>
            <p:cNvSpPr/>
            <p:nvPr/>
          </p:nvSpPr>
          <p:spPr>
            <a:xfrm>
              <a:off x="2303060" y="2165029"/>
              <a:ext cx="1371600" cy="365760"/>
            </a:xfrm>
            <a:prstGeom prst="round2Same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Rectangle 87"/>
            <p:cNvSpPr/>
            <p:nvPr/>
          </p:nvSpPr>
          <p:spPr>
            <a:xfrm>
              <a:off x="2303060" y="2526693"/>
              <a:ext cx="1371600" cy="91440"/>
            </a:xfrm>
            <a:prstGeom prst="rect">
              <a:avLst/>
            </a:prstGeom>
            <a:solidFill>
              <a:schemeClr val="accent3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9" name="Group 88"/>
          <p:cNvGrpSpPr/>
          <p:nvPr/>
        </p:nvGrpSpPr>
        <p:grpSpPr>
          <a:xfrm>
            <a:off x="5696141" y="5308845"/>
            <a:ext cx="1371600" cy="453104"/>
            <a:chOff x="2303060" y="3026227"/>
            <a:chExt cx="1371600" cy="453104"/>
          </a:xfrm>
        </p:grpSpPr>
        <p:sp>
          <p:nvSpPr>
            <p:cNvPr id="90" name="Round Same Side Corner Rectangle 89"/>
            <p:cNvSpPr/>
            <p:nvPr/>
          </p:nvSpPr>
          <p:spPr>
            <a:xfrm>
              <a:off x="2303060" y="3026227"/>
              <a:ext cx="1371600" cy="365760"/>
            </a:xfrm>
            <a:prstGeom prst="round2SameRect">
              <a:avLst/>
            </a:prstGeom>
            <a:solidFill>
              <a:schemeClr val="tx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ectangle 90"/>
            <p:cNvSpPr/>
            <p:nvPr/>
          </p:nvSpPr>
          <p:spPr>
            <a:xfrm>
              <a:off x="2303060" y="3387891"/>
              <a:ext cx="1371600" cy="91440"/>
            </a:xfrm>
            <a:prstGeom prst="rect">
              <a:avLst/>
            </a:prstGeom>
            <a:solidFill>
              <a:schemeClr val="tx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2" name="Group 91"/>
          <p:cNvGrpSpPr/>
          <p:nvPr/>
        </p:nvGrpSpPr>
        <p:grpSpPr>
          <a:xfrm>
            <a:off x="5696141" y="6123613"/>
            <a:ext cx="1371600" cy="453104"/>
            <a:chOff x="2303060" y="3840995"/>
            <a:chExt cx="1371600" cy="453104"/>
          </a:xfrm>
        </p:grpSpPr>
        <p:sp>
          <p:nvSpPr>
            <p:cNvPr id="93" name="Round Same Side Corner Rectangle 92"/>
            <p:cNvSpPr/>
            <p:nvPr/>
          </p:nvSpPr>
          <p:spPr>
            <a:xfrm>
              <a:off x="2303060" y="3840995"/>
              <a:ext cx="1371600" cy="365760"/>
            </a:xfrm>
            <a:prstGeom prst="round2Same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Rectangle 93"/>
            <p:cNvSpPr/>
            <p:nvPr/>
          </p:nvSpPr>
          <p:spPr>
            <a:xfrm>
              <a:off x="2303060" y="4202659"/>
              <a:ext cx="1371600" cy="91440"/>
            </a:xfrm>
            <a:prstGeom prst="rect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5" name="Group 94"/>
          <p:cNvGrpSpPr/>
          <p:nvPr/>
        </p:nvGrpSpPr>
        <p:grpSpPr>
          <a:xfrm>
            <a:off x="7364549" y="3628783"/>
            <a:ext cx="1554480" cy="457200"/>
            <a:chOff x="4600118" y="1357085"/>
            <a:chExt cx="1554480" cy="457200"/>
          </a:xfrm>
        </p:grpSpPr>
        <p:sp>
          <p:nvSpPr>
            <p:cNvPr id="96" name="Pentagon 95"/>
            <p:cNvSpPr/>
            <p:nvPr/>
          </p:nvSpPr>
          <p:spPr>
            <a:xfrm>
              <a:off x="4782998" y="1357085"/>
              <a:ext cx="1371600" cy="457200"/>
            </a:xfrm>
            <a:prstGeom prst="homePlate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Rectangle 96"/>
            <p:cNvSpPr/>
            <p:nvPr/>
          </p:nvSpPr>
          <p:spPr>
            <a:xfrm>
              <a:off x="4600118" y="1357085"/>
              <a:ext cx="182880" cy="457200"/>
            </a:xfrm>
            <a:prstGeom prst="rect">
              <a:avLst/>
            </a:prstGeom>
            <a:solidFill>
              <a:schemeClr val="accent4">
                <a:lumMod val="5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8" name="Group 97"/>
          <p:cNvGrpSpPr/>
          <p:nvPr/>
        </p:nvGrpSpPr>
        <p:grpSpPr>
          <a:xfrm>
            <a:off x="7364549" y="4463354"/>
            <a:ext cx="1554480" cy="457200"/>
            <a:chOff x="4600118" y="2191656"/>
            <a:chExt cx="1554480" cy="457200"/>
          </a:xfrm>
        </p:grpSpPr>
        <p:sp>
          <p:nvSpPr>
            <p:cNvPr id="99" name="Pentagon 98"/>
            <p:cNvSpPr/>
            <p:nvPr/>
          </p:nvSpPr>
          <p:spPr>
            <a:xfrm>
              <a:off x="4782998" y="2191656"/>
              <a:ext cx="1371600" cy="457200"/>
            </a:xfrm>
            <a:prstGeom prst="homePlat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Rectangle 99"/>
            <p:cNvSpPr/>
            <p:nvPr/>
          </p:nvSpPr>
          <p:spPr>
            <a:xfrm>
              <a:off x="4600118" y="2191656"/>
              <a:ext cx="182880" cy="457200"/>
            </a:xfrm>
            <a:prstGeom prst="rect">
              <a:avLst/>
            </a:prstGeom>
            <a:solidFill>
              <a:schemeClr val="accent3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1" name="Group 100"/>
          <p:cNvGrpSpPr/>
          <p:nvPr/>
        </p:nvGrpSpPr>
        <p:grpSpPr>
          <a:xfrm>
            <a:off x="7364549" y="5297925"/>
            <a:ext cx="1554480" cy="457200"/>
            <a:chOff x="4600118" y="3026227"/>
            <a:chExt cx="1554480" cy="457200"/>
          </a:xfrm>
        </p:grpSpPr>
        <p:sp>
          <p:nvSpPr>
            <p:cNvPr id="102" name="Pentagon 101"/>
            <p:cNvSpPr/>
            <p:nvPr/>
          </p:nvSpPr>
          <p:spPr>
            <a:xfrm>
              <a:off x="4782998" y="3026227"/>
              <a:ext cx="1371600" cy="457200"/>
            </a:xfrm>
            <a:prstGeom prst="homePlate">
              <a:avLst/>
            </a:prstGeom>
            <a:solidFill>
              <a:schemeClr val="tx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ectangle 102"/>
            <p:cNvSpPr/>
            <p:nvPr/>
          </p:nvSpPr>
          <p:spPr>
            <a:xfrm>
              <a:off x="4600118" y="3026227"/>
              <a:ext cx="182880" cy="457200"/>
            </a:xfrm>
            <a:prstGeom prst="rect">
              <a:avLst/>
            </a:prstGeom>
            <a:solidFill>
              <a:schemeClr val="tx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4" name="Group 103"/>
          <p:cNvGrpSpPr/>
          <p:nvPr/>
        </p:nvGrpSpPr>
        <p:grpSpPr>
          <a:xfrm>
            <a:off x="7364549" y="6132496"/>
            <a:ext cx="1554480" cy="457200"/>
            <a:chOff x="4600118" y="3860798"/>
            <a:chExt cx="1554480" cy="457200"/>
          </a:xfrm>
        </p:grpSpPr>
        <p:sp>
          <p:nvSpPr>
            <p:cNvPr id="105" name="Pentagon 104"/>
            <p:cNvSpPr/>
            <p:nvPr/>
          </p:nvSpPr>
          <p:spPr>
            <a:xfrm>
              <a:off x="4782998" y="3860798"/>
              <a:ext cx="1371600" cy="457200"/>
            </a:xfrm>
            <a:prstGeom prst="homePlat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Rectangle 105"/>
            <p:cNvSpPr/>
            <p:nvPr/>
          </p:nvSpPr>
          <p:spPr>
            <a:xfrm>
              <a:off x="4600118" y="3860798"/>
              <a:ext cx="182880" cy="457200"/>
            </a:xfrm>
            <a:prstGeom prst="rect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8559675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4"/>
          <p:cNvSpPr>
            <a:spLocks noGrp="1"/>
          </p:cNvSpPr>
          <p:nvPr>
            <p:ph sz="quarter" idx="14" hasCustomPrompt="1"/>
          </p:nvPr>
        </p:nvSpPr>
        <p:spPr>
          <a:xfrm>
            <a:off x="7696200" y="6400800"/>
            <a:ext cx="1295400" cy="228600"/>
          </a:xfrm>
        </p:spPr>
        <p:txBody>
          <a:bodyPr>
            <a:noAutofit/>
          </a:bodyPr>
          <a:lstStyle>
            <a:lvl1pPr marL="0" indent="0" algn="r">
              <a:buNone/>
              <a:defRPr sz="1100" i="1"/>
            </a:lvl1pPr>
          </a:lstStyle>
          <a:p>
            <a:pPr lvl="0"/>
            <a:r>
              <a:rPr lang="en-US" sz="1100" i="1" dirty="0" smtClean="0"/>
              <a:t>Citation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533400"/>
            <a:ext cx="7886700" cy="11477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7306056" y="0"/>
            <a:ext cx="1524000" cy="381000"/>
          </a:xfrm>
          <a:prstGeom prst="rect">
            <a:avLst/>
          </a:prstGeom>
        </p:spPr>
        <p:txBody>
          <a:bodyPr/>
          <a:lstStyle>
            <a:lvl1pPr algn="ctr">
              <a:defRPr sz="11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smtClean="0"/>
              <a:t>BDK14 - 1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022393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791029" y="2973379"/>
            <a:ext cx="7772400" cy="911243"/>
          </a:xfrm>
        </p:spPr>
        <p:txBody>
          <a:bodyPr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7094966" y="0"/>
            <a:ext cx="1371719" cy="457240"/>
            <a:chOff x="7094966" y="0"/>
            <a:chExt cx="1371719" cy="45724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7094966" y="0"/>
              <a:ext cx="1371719" cy="457240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7094967" y="87240"/>
              <a:ext cx="137171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chemeClr val="bg1"/>
                  </a:solidFill>
                  <a:latin typeface="+mj-lt"/>
                </a:rPr>
                <a:t>Resources</a:t>
              </a:r>
              <a:endParaRPr lang="en-US" sz="1200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123903" y="-1159"/>
            <a:ext cx="1371719" cy="458399"/>
            <a:chOff x="5123903" y="-1159"/>
            <a:chExt cx="1371719" cy="458399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5123903" y="-1159"/>
              <a:ext cx="1371719" cy="451143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5123903" y="106689"/>
              <a:ext cx="1371719" cy="350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chemeClr val="bg1"/>
                  </a:solidFill>
                  <a:latin typeface="+mj-lt"/>
                </a:rPr>
                <a:t>References</a:t>
              </a:r>
              <a:endParaRPr lang="en-US" sz="1200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943880" y="-7255"/>
            <a:ext cx="1371719" cy="457240"/>
            <a:chOff x="2943880" y="-7255"/>
            <a:chExt cx="1371719" cy="457240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2943880" y="-7255"/>
              <a:ext cx="1371719" cy="457240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2943880" y="97014"/>
              <a:ext cx="1371719" cy="350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chemeClr val="bg1"/>
                  </a:solidFill>
                  <a:latin typeface="+mj-lt"/>
                </a:rPr>
                <a:t>Case Study</a:t>
              </a:r>
              <a:endParaRPr lang="en-US" sz="1200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0" y="1033087"/>
            <a:ext cx="640135" cy="457240"/>
            <a:chOff x="0" y="1033087"/>
            <a:chExt cx="640135" cy="457240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033087"/>
              <a:ext cx="640135" cy="457240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150220" y="1098808"/>
              <a:ext cx="37955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chemeClr val="bg1"/>
                  </a:solidFill>
                  <a:latin typeface="+mj-lt"/>
                </a:rPr>
                <a:t>#</a:t>
              </a:r>
              <a:endParaRPr lang="en-US" sz="1600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-1" y="1944330"/>
            <a:ext cx="640135" cy="457240"/>
            <a:chOff x="-1" y="1944330"/>
            <a:chExt cx="640135" cy="457240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" y="1944330"/>
              <a:ext cx="640135" cy="457240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>
              <a:off x="150220" y="2003673"/>
              <a:ext cx="37955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  <a:latin typeface="+mj-lt"/>
                </a:rPr>
                <a:t>#</a:t>
              </a:r>
              <a:endParaRPr lang="en-US" sz="1200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7589385" y="1055266"/>
            <a:ext cx="1554615" cy="457240"/>
            <a:chOff x="7589385" y="1055266"/>
            <a:chExt cx="1554615" cy="457240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7589385" y="1055266"/>
              <a:ext cx="1554615" cy="457240"/>
            </a:xfrm>
            <a:prstGeom prst="rect">
              <a:avLst/>
            </a:prstGeom>
          </p:spPr>
        </p:pic>
        <p:sp>
          <p:nvSpPr>
            <p:cNvPr id="25" name="TextBox 24"/>
            <p:cNvSpPr txBox="1"/>
            <p:nvPr/>
          </p:nvSpPr>
          <p:spPr>
            <a:xfrm>
              <a:off x="7680832" y="1086713"/>
              <a:ext cx="1371719" cy="350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chemeClr val="bg1"/>
                  </a:solidFill>
                  <a:latin typeface="+mj-lt"/>
                </a:rPr>
                <a:t>Important!</a:t>
              </a:r>
              <a:endParaRPr lang="en-US" sz="1200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7589385" y="2070065"/>
            <a:ext cx="1554615" cy="457240"/>
            <a:chOff x="7589385" y="2070065"/>
            <a:chExt cx="1554615" cy="457240"/>
          </a:xfrm>
        </p:grpSpPr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7589385" y="2070065"/>
              <a:ext cx="1554615" cy="457240"/>
            </a:xfrm>
            <a:prstGeom prst="rect">
              <a:avLst/>
            </a:prstGeom>
          </p:spPr>
        </p:pic>
        <p:sp>
          <p:nvSpPr>
            <p:cNvPr id="28" name="TextBox 27"/>
            <p:cNvSpPr txBox="1"/>
            <p:nvPr/>
          </p:nvSpPr>
          <p:spPr>
            <a:xfrm>
              <a:off x="7680831" y="2111412"/>
              <a:ext cx="137171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chemeClr val="bg1"/>
                  </a:solidFill>
                  <a:latin typeface="+mj-lt"/>
                </a:rPr>
                <a:t>Clinical</a:t>
              </a:r>
              <a:endParaRPr lang="en-US" sz="1200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29" name="Rectangle 28"/>
          <p:cNvSpPr/>
          <p:nvPr/>
        </p:nvSpPr>
        <p:spPr>
          <a:xfrm>
            <a:off x="-1" y="4709130"/>
            <a:ext cx="914400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lowchart: Data 29"/>
          <p:cNvSpPr/>
          <p:nvPr/>
        </p:nvSpPr>
        <p:spPr>
          <a:xfrm rot="10800000">
            <a:off x="1823123" y="5436311"/>
            <a:ext cx="3054096" cy="731520"/>
          </a:xfrm>
          <a:prstGeom prst="flowChartInputOutpu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lowchart: Data 30"/>
          <p:cNvSpPr/>
          <p:nvPr/>
        </p:nvSpPr>
        <p:spPr>
          <a:xfrm rot="10800000">
            <a:off x="4222667" y="5436311"/>
            <a:ext cx="3054096" cy="731520"/>
          </a:xfrm>
          <a:prstGeom prst="flowChartInputOutpu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lowchart: Data 31"/>
          <p:cNvSpPr/>
          <p:nvPr/>
        </p:nvSpPr>
        <p:spPr>
          <a:xfrm rot="10800000">
            <a:off x="-617901" y="5436311"/>
            <a:ext cx="3054096" cy="731520"/>
          </a:xfrm>
          <a:prstGeom prst="flowChartInputOutput">
            <a:avLst/>
          </a:prstGeom>
          <a:solidFill>
            <a:srgbClr val="7570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lowchart: Data 32"/>
          <p:cNvSpPr/>
          <p:nvPr/>
        </p:nvSpPr>
        <p:spPr>
          <a:xfrm rot="10800000">
            <a:off x="6667305" y="5436311"/>
            <a:ext cx="3054096" cy="731520"/>
          </a:xfrm>
          <a:prstGeom prst="flowChartInputOutpu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6880" y="1577320"/>
            <a:ext cx="1371719" cy="457240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2296880" y="1557397"/>
            <a:ext cx="1371720" cy="61555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rPr>
              <a:t>Glossary</a:t>
            </a:r>
          </a:p>
          <a:p>
            <a:pPr algn="ctr"/>
            <a:endParaRPr lang="en-US" dirty="0"/>
          </a:p>
        </p:txBody>
      </p:sp>
      <p:grpSp>
        <p:nvGrpSpPr>
          <p:cNvPr id="36" name="Group 35"/>
          <p:cNvGrpSpPr/>
          <p:nvPr/>
        </p:nvGrpSpPr>
        <p:grpSpPr>
          <a:xfrm rot="10800000">
            <a:off x="967140" y="-5500"/>
            <a:ext cx="1371719" cy="449279"/>
            <a:chOff x="7547308" y="6054245"/>
            <a:chExt cx="1371719" cy="449279"/>
          </a:xfrm>
        </p:grpSpPr>
        <p:sp>
          <p:nvSpPr>
            <p:cNvPr id="37" name="Round Same Side Corner Rectangle 36"/>
            <p:cNvSpPr/>
            <p:nvPr/>
          </p:nvSpPr>
          <p:spPr>
            <a:xfrm>
              <a:off x="7547308" y="6054245"/>
              <a:ext cx="1371719" cy="357809"/>
            </a:xfrm>
            <a:prstGeom prst="round2SameRect">
              <a:avLst/>
            </a:prstGeom>
            <a:solidFill>
              <a:srgbClr val="7176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+mj-lt"/>
              </a:endParaRP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7547308" y="6412064"/>
              <a:ext cx="1371719" cy="91460"/>
            </a:xfrm>
            <a:prstGeom prst="rect">
              <a:avLst/>
            </a:prstGeom>
            <a:solidFill>
              <a:srgbClr val="5255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976566" y="83887"/>
            <a:ext cx="1329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+mj-lt"/>
              </a:rPr>
              <a:t>Glossary</a:t>
            </a:r>
            <a:endParaRPr lang="en-US" dirty="0">
              <a:solidFill>
                <a:schemeClr val="bg1"/>
              </a:solidFill>
              <a:latin typeface="+mj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996066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7306056" y="0"/>
            <a:ext cx="1524000" cy="381000"/>
          </a:xfrm>
          <a:prstGeom prst="rect">
            <a:avLst/>
          </a:prstGeom>
        </p:spPr>
        <p:txBody>
          <a:bodyPr/>
          <a:lstStyle>
            <a:lvl1pPr algn="ctr">
              <a:defRPr sz="11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smtClean="0"/>
              <a:t>BDK14 - 1</a:t>
            </a:r>
            <a:endParaRPr lang="en-US" dirty="0"/>
          </a:p>
        </p:txBody>
      </p:sp>
      <p:sp>
        <p:nvSpPr>
          <p:cNvPr id="6" name="Content Placeholder 4"/>
          <p:cNvSpPr>
            <a:spLocks noGrp="1"/>
          </p:cNvSpPr>
          <p:nvPr>
            <p:ph sz="quarter" idx="14" hasCustomPrompt="1"/>
          </p:nvPr>
        </p:nvSpPr>
        <p:spPr>
          <a:xfrm>
            <a:off x="7696200" y="6400800"/>
            <a:ext cx="1295400" cy="228600"/>
          </a:xfrm>
        </p:spPr>
        <p:txBody>
          <a:bodyPr>
            <a:noAutofit/>
          </a:bodyPr>
          <a:lstStyle>
            <a:lvl1pPr marL="0" indent="0" algn="r">
              <a:buNone/>
              <a:defRPr sz="1100" i="1"/>
            </a:lvl1pPr>
          </a:lstStyle>
          <a:p>
            <a:pPr lvl="0"/>
            <a:r>
              <a:rPr lang="en-US" sz="1100" i="1" dirty="0" smtClean="0"/>
              <a:t>Citation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28650" y="533400"/>
            <a:ext cx="7886700" cy="115728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100365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4" hasCustomPrompt="1"/>
          </p:nvPr>
        </p:nvSpPr>
        <p:spPr>
          <a:xfrm>
            <a:off x="7696200" y="6400800"/>
            <a:ext cx="1295400" cy="228600"/>
          </a:xfrm>
        </p:spPr>
        <p:txBody>
          <a:bodyPr>
            <a:noAutofit/>
          </a:bodyPr>
          <a:lstStyle>
            <a:lvl1pPr marL="0" indent="0" algn="r">
              <a:buNone/>
              <a:defRPr sz="1100" i="1"/>
            </a:lvl1pPr>
          </a:lstStyle>
          <a:p>
            <a:pPr lvl="0"/>
            <a:r>
              <a:rPr lang="en-US" sz="1100" i="1" dirty="0" smtClean="0"/>
              <a:t>Citation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7306056" y="0"/>
            <a:ext cx="1524000" cy="381000"/>
          </a:xfrm>
          <a:prstGeom prst="rect">
            <a:avLst/>
          </a:prstGeom>
        </p:spPr>
        <p:txBody>
          <a:bodyPr/>
          <a:lstStyle>
            <a:lvl1pPr algn="ctr">
              <a:defRPr sz="11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smtClean="0"/>
              <a:t>BDK14 - 1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961410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530352"/>
            <a:ext cx="2949178" cy="1161288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530352"/>
            <a:ext cx="4629150" cy="5641848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691640"/>
            <a:ext cx="2949178" cy="4480560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7306056" y="0"/>
            <a:ext cx="1524000" cy="381000"/>
          </a:xfrm>
          <a:prstGeom prst="rect">
            <a:avLst/>
          </a:prstGeom>
        </p:spPr>
        <p:txBody>
          <a:bodyPr/>
          <a:lstStyle>
            <a:lvl1pPr algn="ctr">
              <a:defRPr sz="11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smtClean="0"/>
              <a:t>BDK14 - 1</a:t>
            </a:r>
            <a:endParaRPr lang="en-US" dirty="0"/>
          </a:p>
        </p:txBody>
      </p:sp>
      <p:sp>
        <p:nvSpPr>
          <p:cNvPr id="8" name="Content Placeholder 4"/>
          <p:cNvSpPr>
            <a:spLocks noGrp="1"/>
          </p:cNvSpPr>
          <p:nvPr>
            <p:ph sz="quarter" idx="13" hasCustomPrompt="1"/>
          </p:nvPr>
        </p:nvSpPr>
        <p:spPr>
          <a:xfrm>
            <a:off x="7696200" y="6400800"/>
            <a:ext cx="1295400" cy="228600"/>
          </a:xfrm>
        </p:spPr>
        <p:txBody>
          <a:bodyPr>
            <a:noAutofit/>
          </a:bodyPr>
          <a:lstStyle>
            <a:lvl1pPr marL="0" indent="0" algn="r">
              <a:buNone/>
              <a:defRPr sz="1100" i="1"/>
            </a:lvl1pPr>
          </a:lstStyle>
          <a:p>
            <a:pPr lvl="0"/>
            <a:r>
              <a:rPr lang="en-US" sz="1100" i="1" dirty="0" smtClean="0"/>
              <a:t>Citation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547538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1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15.xml"/><Relationship Id="rId21" Type="http://schemas.openxmlformats.org/officeDocument/2006/relationships/slideLayout" Target="../slideLayouts/slideLayout33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9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20" Type="http://schemas.openxmlformats.org/officeDocument/2006/relationships/slideLayout" Target="../slideLayouts/slideLayout32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24" Type="http://schemas.openxmlformats.org/officeDocument/2006/relationships/tags" Target="../tags/tag15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22.xml"/><Relationship Id="rId19" Type="http://schemas.openxmlformats.org/officeDocument/2006/relationships/slideLayout" Target="../slideLayouts/slideLayout31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Relationship Id="rId22" Type="http://schemas.openxmlformats.org/officeDocument/2006/relationships/slideLayout" Target="../slideLayouts/slideLayout34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slideLayout" Target="../slideLayouts/slideLayout47.xml"/><Relationship Id="rId18" Type="http://schemas.openxmlformats.org/officeDocument/2006/relationships/slideLayout" Target="../slideLayouts/slideLayout52.xml"/><Relationship Id="rId26" Type="http://schemas.openxmlformats.org/officeDocument/2006/relationships/slideLayout" Target="../slideLayouts/slideLayout60.xml"/><Relationship Id="rId3" Type="http://schemas.openxmlformats.org/officeDocument/2006/relationships/slideLayout" Target="../slideLayouts/slideLayout37.xml"/><Relationship Id="rId21" Type="http://schemas.openxmlformats.org/officeDocument/2006/relationships/slideLayout" Target="../slideLayouts/slideLayout55.xml"/><Relationship Id="rId7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6.xml"/><Relationship Id="rId17" Type="http://schemas.openxmlformats.org/officeDocument/2006/relationships/slideLayout" Target="../slideLayouts/slideLayout51.xml"/><Relationship Id="rId25" Type="http://schemas.openxmlformats.org/officeDocument/2006/relationships/slideLayout" Target="../slideLayouts/slideLayout59.xml"/><Relationship Id="rId2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50.xml"/><Relationship Id="rId20" Type="http://schemas.openxmlformats.org/officeDocument/2006/relationships/slideLayout" Target="../slideLayouts/slideLayout54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24" Type="http://schemas.openxmlformats.org/officeDocument/2006/relationships/slideLayout" Target="../slideLayouts/slideLayout58.xml"/><Relationship Id="rId5" Type="http://schemas.openxmlformats.org/officeDocument/2006/relationships/slideLayout" Target="../slideLayouts/slideLayout39.xml"/><Relationship Id="rId15" Type="http://schemas.openxmlformats.org/officeDocument/2006/relationships/slideLayout" Target="../slideLayouts/slideLayout49.xml"/><Relationship Id="rId23" Type="http://schemas.openxmlformats.org/officeDocument/2006/relationships/slideLayout" Target="../slideLayouts/slideLayout57.xml"/><Relationship Id="rId28" Type="http://schemas.openxmlformats.org/officeDocument/2006/relationships/tags" Target="../tags/tag34.xml"/><Relationship Id="rId10" Type="http://schemas.openxmlformats.org/officeDocument/2006/relationships/slideLayout" Target="../slideLayouts/slideLayout44.xml"/><Relationship Id="rId19" Type="http://schemas.openxmlformats.org/officeDocument/2006/relationships/slideLayout" Target="../slideLayouts/slideLayout53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4" Type="http://schemas.openxmlformats.org/officeDocument/2006/relationships/slideLayout" Target="../slideLayouts/slideLayout48.xml"/><Relationship Id="rId22" Type="http://schemas.openxmlformats.org/officeDocument/2006/relationships/slideLayout" Target="../slideLayouts/slideLayout56.xml"/><Relationship Id="rId27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Content Frame"/>
          <p:cNvGrpSpPr/>
          <p:nvPr/>
        </p:nvGrpSpPr>
        <p:grpSpPr>
          <a:xfrm>
            <a:off x="76200" y="114300"/>
            <a:ext cx="8991600" cy="6629400"/>
            <a:chOff x="76200" y="114300"/>
            <a:chExt cx="8991600" cy="6629400"/>
          </a:xfrm>
        </p:grpSpPr>
        <p:sp>
          <p:nvSpPr>
            <p:cNvPr id="5" name="Rectangle 4"/>
            <p:cNvSpPr/>
            <p:nvPr/>
          </p:nvSpPr>
          <p:spPr>
            <a:xfrm>
              <a:off x="76200" y="114300"/>
              <a:ext cx="8991600" cy="6629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153714" y="191386"/>
              <a:ext cx="8836572" cy="6475228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course code"/>
          <p:cNvGrpSpPr/>
          <p:nvPr/>
        </p:nvGrpSpPr>
        <p:grpSpPr>
          <a:xfrm>
            <a:off x="7239000" y="-152400"/>
            <a:ext cx="1676400" cy="604698"/>
            <a:chOff x="7391400" y="-76200"/>
            <a:chExt cx="1676400" cy="604698"/>
          </a:xfrm>
        </p:grpSpPr>
        <p:sp>
          <p:nvSpPr>
            <p:cNvPr id="8" name="Rectangle 7"/>
            <p:cNvSpPr/>
            <p:nvPr/>
          </p:nvSpPr>
          <p:spPr>
            <a:xfrm>
              <a:off x="7391400" y="-76200"/>
              <a:ext cx="1676400" cy="604698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7467600" y="-64688"/>
              <a:ext cx="1524000" cy="521888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566598"/>
            <a:ext cx="7886700" cy="11240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7306056" y="0"/>
            <a:ext cx="1524000" cy="381000"/>
          </a:xfrm>
          <a:prstGeom prst="rect">
            <a:avLst/>
          </a:prstGeom>
        </p:spPr>
        <p:txBody>
          <a:bodyPr/>
          <a:lstStyle>
            <a:lvl1pPr algn="ctr">
              <a:defRPr sz="11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BDK14 - 1</a:t>
            </a:r>
            <a:endParaRPr lang="en-US" dirty="0"/>
          </a:p>
        </p:txBody>
      </p:sp>
    </p:spTree>
    <p:custDataLst>
      <p:tags r:id="rId14"/>
    </p:custDataLst>
    <p:extLst>
      <p:ext uri="{BB962C8B-B14F-4D97-AF65-F5344CB8AC3E}">
        <p14:creationId xmlns:p14="http://schemas.microsoft.com/office/powerpoint/2010/main" val="39504543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</p:sldLayoutIdLst>
  <p:timing>
    <p:tnLst>
      <p:par>
        <p:cTn id="1" dur="indefinite" restart="never" nodeType="tmRoot"/>
      </p:par>
    </p:tnLst>
  </p:timing>
  <p:hf sldNum="0"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rgbClr val="383733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Arial Rounded MT Bold" panose="020F0704030504030204" pitchFamily="34" charset="0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900"/>
        </a:spcBef>
        <a:spcAft>
          <a:spcPts val="900"/>
        </a:spcAft>
        <a:buFont typeface="Arial" panose="020B0604020202020204" pitchFamily="34" charset="0"/>
        <a:buChar char="•"/>
        <a:defRPr sz="2100" kern="1200">
          <a:solidFill>
            <a:srgbClr val="383733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514350" indent="-171450" algn="l" defTabSz="685800" rtl="0" eaLnBrk="1" latinLnBrk="0" hangingPunct="1">
        <a:lnSpc>
          <a:spcPct val="100000"/>
        </a:lnSpc>
        <a:spcBef>
          <a:spcPts val="375"/>
        </a:spcBef>
        <a:spcAft>
          <a:spcPts val="450"/>
        </a:spcAft>
        <a:buFont typeface="Arial" panose="020B0604020202020204" pitchFamily="34" charset="0"/>
        <a:buChar char="•"/>
        <a:defRPr sz="1800" kern="1200">
          <a:solidFill>
            <a:srgbClr val="383733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857250" indent="-171450" algn="l" defTabSz="685800" rtl="0" eaLnBrk="1" latinLnBrk="0" hangingPunct="1">
        <a:lnSpc>
          <a:spcPct val="100000"/>
        </a:lnSpc>
        <a:spcBef>
          <a:spcPts val="375"/>
        </a:spcBef>
        <a:spcAft>
          <a:spcPts val="600"/>
        </a:spcAft>
        <a:buFont typeface="Arial" panose="020B0604020202020204" pitchFamily="34" charset="0"/>
        <a:buChar char="•"/>
        <a:defRPr sz="1500" kern="1200">
          <a:solidFill>
            <a:srgbClr val="383733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rgbClr val="383733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rgbClr val="383733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4971" y="155556"/>
            <a:ext cx="8694058" cy="9112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4972" y="1182914"/>
            <a:ext cx="8694058" cy="54743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custDataLst>
      <p:tags r:id="rId24"/>
    </p:custDataLst>
    <p:extLst>
      <p:ext uri="{BB962C8B-B14F-4D97-AF65-F5344CB8AC3E}">
        <p14:creationId xmlns:p14="http://schemas.microsoft.com/office/powerpoint/2010/main" val="29939687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  <p:sldLayoutId id="2147483707" r:id="rId12"/>
    <p:sldLayoutId id="2147483708" r:id="rId13"/>
    <p:sldLayoutId id="2147483709" r:id="rId14"/>
    <p:sldLayoutId id="2147483710" r:id="rId15"/>
    <p:sldLayoutId id="2147483711" r:id="rId16"/>
    <p:sldLayoutId id="2147483712" r:id="rId17"/>
    <p:sldLayoutId id="2147483713" r:id="rId18"/>
    <p:sldLayoutId id="2147483714" r:id="rId19"/>
    <p:sldLayoutId id="2147483715" r:id="rId20"/>
    <p:sldLayoutId id="2147483716" r:id="rId21"/>
    <p:sldLayoutId id="2147483745" r:id="rId22"/>
  </p:sldLayoutIdLst>
  <p:timing>
    <p:tnLst>
      <p:par>
        <p:cTn id="1" dur="indefinite" restart="never" nodeType="tmRoot"/>
      </p:par>
    </p:tnLst>
  </p:timing>
  <p:hf sldNum="0"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accent5"/>
          </a:solidFill>
          <a:latin typeface="+mj-lt"/>
          <a:ea typeface="+mj-ea"/>
          <a:cs typeface="+mj-cs"/>
        </a:defRPr>
      </a:lvl1pPr>
    </p:titleStyle>
    <p:bodyStyle>
      <a:lvl1pPr marL="171450" marR="0" indent="-171450" algn="l" defTabSz="685800" rtl="0" eaLnBrk="1" fontAlgn="auto" latinLnBrk="0" hangingPunct="1">
        <a:lnSpc>
          <a:spcPct val="90000"/>
        </a:lnSpc>
        <a:spcBef>
          <a:spcPts val="900"/>
        </a:spcBef>
        <a:spcAft>
          <a:spcPts val="900"/>
        </a:spcAft>
        <a:buClrTx/>
        <a:buSzTx/>
        <a:buFont typeface="Arial" panose="020B0604020202020204" pitchFamily="34" charset="0"/>
        <a:buChar char="•"/>
        <a:tabLst/>
        <a:defRPr sz="2100" kern="1200">
          <a:solidFill>
            <a:schemeClr val="tx2"/>
          </a:solidFill>
          <a:latin typeface="+mn-lt"/>
          <a:ea typeface="+mn-ea"/>
          <a:cs typeface="+mn-cs"/>
        </a:defRPr>
      </a:lvl1pPr>
      <a:lvl2pPr marL="514350" marR="0" indent="-171450" algn="l" defTabSz="685800" rtl="0" eaLnBrk="1" fontAlgn="auto" latinLnBrk="0" hangingPunct="1">
        <a:lnSpc>
          <a:spcPct val="100000"/>
        </a:lnSpc>
        <a:spcBef>
          <a:spcPts val="375"/>
        </a:spcBef>
        <a:spcAft>
          <a:spcPts val="450"/>
        </a:spcAft>
        <a:buClrTx/>
        <a:buSzTx/>
        <a:buFont typeface="Arial" panose="020B0604020202020204" pitchFamily="34" charset="0"/>
        <a:buChar char="•"/>
        <a:tabLst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857250" marR="0" indent="-171450" algn="l" defTabSz="685800" rtl="0" eaLnBrk="1" fontAlgn="auto" latinLnBrk="0" hangingPunct="1">
        <a:lnSpc>
          <a:spcPct val="100000"/>
        </a:lnSpc>
        <a:spcBef>
          <a:spcPts val="375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sz="1950" kern="1200">
          <a:solidFill>
            <a:schemeClr val="tx2"/>
          </a:solidFill>
          <a:latin typeface="+mn-lt"/>
          <a:ea typeface="+mn-ea"/>
          <a:cs typeface="+mn-cs"/>
        </a:defRPr>
      </a:lvl3pPr>
      <a:lvl4pPr marL="1200150" marR="0" indent="-171450" algn="l" defTabSz="685800" rtl="0" eaLnBrk="1" fontAlgn="auto" latinLnBrk="0" hangingPunct="1">
        <a:lnSpc>
          <a:spcPct val="90000"/>
        </a:lnSpc>
        <a:spcBef>
          <a:spcPts val="375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sz="1350" kern="1200">
          <a:solidFill>
            <a:schemeClr val="tx2"/>
          </a:solidFill>
          <a:latin typeface="+mn-lt"/>
          <a:ea typeface="+mn-ea"/>
          <a:cs typeface="+mn-cs"/>
        </a:defRPr>
      </a:lvl4pPr>
      <a:lvl5pPr marL="1543050" marR="0" indent="-171450" algn="l" defTabSz="685800" rtl="0" eaLnBrk="1" fontAlgn="auto" latinLnBrk="0" hangingPunct="1">
        <a:lnSpc>
          <a:spcPct val="90000"/>
        </a:lnSpc>
        <a:spcBef>
          <a:spcPts val="375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sz="1350" kern="1200">
          <a:solidFill>
            <a:schemeClr val="tx2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6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2355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4971" y="155556"/>
            <a:ext cx="8694058" cy="9112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4972" y="1182914"/>
            <a:ext cx="8694058" cy="54743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custDataLst>
      <p:tags r:id="rId28"/>
    </p:custDataLst>
    <p:extLst>
      <p:ext uri="{BB962C8B-B14F-4D97-AF65-F5344CB8AC3E}">
        <p14:creationId xmlns:p14="http://schemas.microsoft.com/office/powerpoint/2010/main" val="25053829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  <p:sldLayoutId id="2147483725" r:id="rId7"/>
    <p:sldLayoutId id="2147483726" r:id="rId8"/>
    <p:sldLayoutId id="2147483727" r:id="rId9"/>
    <p:sldLayoutId id="2147483728" r:id="rId10"/>
    <p:sldLayoutId id="2147483729" r:id="rId11"/>
    <p:sldLayoutId id="2147483730" r:id="rId12"/>
    <p:sldLayoutId id="2147483731" r:id="rId13"/>
    <p:sldLayoutId id="2147483732" r:id="rId14"/>
    <p:sldLayoutId id="2147483733" r:id="rId15"/>
    <p:sldLayoutId id="2147483734" r:id="rId16"/>
    <p:sldLayoutId id="2147483735" r:id="rId17"/>
    <p:sldLayoutId id="2147483736" r:id="rId18"/>
    <p:sldLayoutId id="2147483737" r:id="rId19"/>
    <p:sldLayoutId id="2147483738" r:id="rId20"/>
    <p:sldLayoutId id="2147483739" r:id="rId21"/>
    <p:sldLayoutId id="2147483740" r:id="rId22"/>
    <p:sldLayoutId id="2147483741" r:id="rId23"/>
    <p:sldLayoutId id="2147483742" r:id="rId24"/>
    <p:sldLayoutId id="2147483743" r:id="rId25"/>
    <p:sldLayoutId id="2147483744" r:id="rId26"/>
  </p:sldLayoutIdLst>
  <p:timing>
    <p:tnLst>
      <p:par>
        <p:cTn id="1" dur="indefinite" restart="never" nodeType="tmRoot"/>
      </p:par>
    </p:tnLst>
  </p:timing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171450" marR="0" indent="-171450" algn="l" defTabSz="685800" rtl="0" eaLnBrk="1" fontAlgn="auto" latinLnBrk="0" hangingPunct="1">
        <a:lnSpc>
          <a:spcPct val="90000"/>
        </a:lnSpc>
        <a:spcBef>
          <a:spcPts val="900"/>
        </a:spcBef>
        <a:spcAft>
          <a:spcPts val="900"/>
        </a:spcAft>
        <a:buClrTx/>
        <a:buSzTx/>
        <a:buFont typeface="Arial" panose="020B0604020202020204" pitchFamily="34" charset="0"/>
        <a:buChar char="•"/>
        <a:tabLst/>
        <a:defRPr sz="2100" kern="1200">
          <a:ln>
            <a:noFill/>
          </a:ln>
          <a:solidFill>
            <a:schemeClr val="bg2"/>
          </a:solidFill>
          <a:latin typeface="+mn-lt"/>
          <a:ea typeface="+mn-ea"/>
          <a:cs typeface="+mn-cs"/>
        </a:defRPr>
      </a:lvl1pPr>
      <a:lvl2pPr marL="514350" marR="0" indent="-171450" algn="l" defTabSz="685800" rtl="0" eaLnBrk="1" fontAlgn="auto" latinLnBrk="0" hangingPunct="1">
        <a:lnSpc>
          <a:spcPct val="100000"/>
        </a:lnSpc>
        <a:spcBef>
          <a:spcPts val="375"/>
        </a:spcBef>
        <a:spcAft>
          <a:spcPts val="450"/>
        </a:spcAft>
        <a:buClrTx/>
        <a:buSzTx/>
        <a:buFont typeface="Arial" panose="020B0604020202020204" pitchFamily="34" charset="0"/>
        <a:buChar char="•"/>
        <a:tabLst/>
        <a:defRPr sz="1800" kern="1200">
          <a:ln>
            <a:noFill/>
          </a:ln>
          <a:solidFill>
            <a:schemeClr val="bg2"/>
          </a:solidFill>
          <a:latin typeface="+mn-lt"/>
          <a:ea typeface="+mn-ea"/>
          <a:cs typeface="+mn-cs"/>
        </a:defRPr>
      </a:lvl2pPr>
      <a:lvl3pPr marL="857250" marR="0" indent="-171450" algn="l" defTabSz="685800" rtl="0" eaLnBrk="1" fontAlgn="auto" latinLnBrk="0" hangingPunct="1">
        <a:lnSpc>
          <a:spcPct val="100000"/>
        </a:lnSpc>
        <a:spcBef>
          <a:spcPts val="375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sz="1500" kern="1200">
          <a:ln>
            <a:noFill/>
          </a:ln>
          <a:solidFill>
            <a:schemeClr val="bg2"/>
          </a:solidFill>
          <a:latin typeface="+mn-lt"/>
          <a:ea typeface="+mn-ea"/>
          <a:cs typeface="+mn-cs"/>
        </a:defRPr>
      </a:lvl3pPr>
      <a:lvl4pPr marL="1200150" marR="0" indent="-171450" algn="l" defTabSz="685800" rtl="0" eaLnBrk="1" fontAlgn="auto" latinLnBrk="0" hangingPunct="1">
        <a:lnSpc>
          <a:spcPct val="90000"/>
        </a:lnSpc>
        <a:spcBef>
          <a:spcPts val="375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sz="1350" kern="1200">
          <a:ln>
            <a:noFill/>
          </a:ln>
          <a:solidFill>
            <a:schemeClr val="bg2"/>
          </a:solidFill>
          <a:latin typeface="+mn-lt"/>
          <a:ea typeface="+mn-ea"/>
          <a:cs typeface="+mn-cs"/>
        </a:defRPr>
      </a:lvl4pPr>
      <a:lvl5pPr marL="1543050" marR="0" indent="-171450" algn="l" defTabSz="685800" rtl="0" eaLnBrk="1" fontAlgn="auto" latinLnBrk="0" hangingPunct="1">
        <a:lnSpc>
          <a:spcPct val="90000"/>
        </a:lnSpc>
        <a:spcBef>
          <a:spcPts val="375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sz="1350" kern="1200">
          <a:ln>
            <a:noFill/>
          </a:ln>
          <a:solidFill>
            <a:schemeClr val="bg2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6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tags" Target="../tags/tag76.xml"/><Relationship Id="rId1" Type="http://schemas.openxmlformats.org/officeDocument/2006/relationships/tags" Target="../tags/tag75.xml"/><Relationship Id="rId5" Type="http://schemas.openxmlformats.org/officeDocument/2006/relationships/image" Target="../media/image56.png"/><Relationship Id="rId4" Type="http://schemas.openxmlformats.org/officeDocument/2006/relationships/notesSlide" Target="../notesSlides/notesSlide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77.xml"/><Relationship Id="rId5" Type="http://schemas.openxmlformats.org/officeDocument/2006/relationships/image" Target="../media/image58.jpeg"/><Relationship Id="rId4" Type="http://schemas.openxmlformats.org/officeDocument/2006/relationships/image" Target="../media/image5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projectreporter.nih.gov/project_info_description.cfm?aid=8828784&amp;icde=22004384" TargetMode="Externa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7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62.xml"/><Relationship Id="rId4" Type="http://schemas.openxmlformats.org/officeDocument/2006/relationships/image" Target="../media/image5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tags" Target="../tags/tag6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64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.xml"/><Relationship Id="rId3" Type="http://schemas.openxmlformats.org/officeDocument/2006/relationships/tags" Target="../tags/tag67.xml"/><Relationship Id="rId7" Type="http://schemas.openxmlformats.org/officeDocument/2006/relationships/slideLayout" Target="../slideLayouts/slideLayout14.xml"/><Relationship Id="rId2" Type="http://schemas.openxmlformats.org/officeDocument/2006/relationships/tags" Target="../tags/tag66.xml"/><Relationship Id="rId1" Type="http://schemas.openxmlformats.org/officeDocument/2006/relationships/tags" Target="../tags/tag65.xml"/><Relationship Id="rId6" Type="http://schemas.openxmlformats.org/officeDocument/2006/relationships/tags" Target="../tags/tag70.xml"/><Relationship Id="rId5" Type="http://schemas.openxmlformats.org/officeDocument/2006/relationships/tags" Target="../tags/tag69.xml"/><Relationship Id="rId4" Type="http://schemas.openxmlformats.org/officeDocument/2006/relationships/tags" Target="../tags/tag6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7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7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tags" Target="../tags/tag7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tags" Target="../tags/tag7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762000" y="1600200"/>
            <a:ext cx="7924800" cy="1773237"/>
          </a:xfrm>
        </p:spPr>
        <p:txBody>
          <a:bodyPr>
            <a:normAutofit/>
          </a:bodyPr>
          <a:lstStyle/>
          <a:p>
            <a:r>
              <a:rPr lang="en-US" sz="4400" dirty="0" smtClean="0"/>
              <a:t>File and Directory Naming</a:t>
            </a:r>
            <a:endParaRPr lang="en-US" sz="4400" dirty="0"/>
          </a:p>
        </p:txBody>
      </p:sp>
      <p:sp>
        <p:nvSpPr>
          <p:cNvPr id="6" name="Text Placeholder 5"/>
          <p:cNvSpPr>
            <a:spLocks noGrp="1"/>
          </p:cNvSpPr>
          <p:nvPr>
            <p:ph type="subTitle" idx="1"/>
          </p:nvPr>
        </p:nvSpPr>
        <p:spPr>
          <a:xfrm>
            <a:off x="838200" y="3581400"/>
            <a:ext cx="7162800" cy="259080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mtClean="0"/>
              <a:t>BDK12-2 </a:t>
            </a:r>
            <a:r>
              <a:rPr lang="en-US" dirty="0" smtClean="0"/>
              <a:t>| Data Annotation </a:t>
            </a:r>
            <a:r>
              <a:rPr lang="en-US" dirty="0"/>
              <a:t>and </a:t>
            </a:r>
            <a:r>
              <a:rPr lang="en-US" dirty="0" smtClean="0"/>
              <a:t>Curation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 smtClean="0"/>
              <a:t>Nicole </a:t>
            </a:r>
            <a:r>
              <a:rPr lang="en-US" dirty="0">
                <a:solidFill>
                  <a:srgbClr val="757070"/>
                </a:solidFill>
              </a:rPr>
              <a:t>Vasilevsky | OHSU Library – Ontology Development Group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67200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Naming: Directory structure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09600" y="2240562"/>
            <a:ext cx="3505200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dirty="0" smtClean="0">
              <a:solidFill>
                <a:srgbClr val="495B13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2400" dirty="0" smtClean="0">
                <a:solidFill>
                  <a:srgbClr val="495B13"/>
                </a:solidFill>
              </a:rPr>
              <a:t>Work presentation</a:t>
            </a:r>
          </a:p>
          <a:p>
            <a:pPr>
              <a:lnSpc>
                <a:spcPct val="150000"/>
              </a:lnSpc>
            </a:pPr>
            <a:r>
              <a:rPr lang="en-US" sz="2400" dirty="0" smtClean="0">
                <a:solidFill>
                  <a:srgbClr val="495B13"/>
                </a:solidFill>
              </a:rPr>
              <a:t>School presentation</a:t>
            </a:r>
          </a:p>
          <a:p>
            <a:pPr>
              <a:lnSpc>
                <a:spcPct val="150000"/>
              </a:lnSpc>
            </a:pPr>
            <a:r>
              <a:rPr lang="en-US" sz="2400" dirty="0" smtClean="0">
                <a:solidFill>
                  <a:srgbClr val="495B13"/>
                </a:solidFill>
              </a:rPr>
              <a:t>Personal presentation</a:t>
            </a:r>
          </a:p>
          <a:p>
            <a:endParaRPr lang="en-US" sz="2000" dirty="0">
              <a:solidFill>
                <a:srgbClr val="495B13"/>
              </a:solidFill>
            </a:endParaRPr>
          </a:p>
        </p:txBody>
      </p:sp>
      <p:grpSp>
        <p:nvGrpSpPr>
          <p:cNvPr id="8" name="Group 35"/>
          <p:cNvGrpSpPr/>
          <p:nvPr/>
        </p:nvGrpSpPr>
        <p:grpSpPr>
          <a:xfrm>
            <a:off x="6172200" y="1249962"/>
            <a:ext cx="1664445" cy="1664445"/>
            <a:chOff x="6058723" y="2474650"/>
            <a:chExt cx="1664445" cy="1664445"/>
          </a:xfrm>
        </p:grpSpPr>
        <p:pic>
          <p:nvPicPr>
            <p:cNvPr id="9" name="Picture 8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5" cstate="print">
              <a:duotone>
                <a:prstClr val="black"/>
                <a:schemeClr val="accent3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6058723" y="2474650"/>
              <a:ext cx="1664445" cy="1664445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6116447" y="3282663"/>
              <a:ext cx="15961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Presentations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11" name="Curved Connector 10"/>
          <p:cNvCxnSpPr/>
          <p:nvPr/>
        </p:nvCxnSpPr>
        <p:spPr>
          <a:xfrm flipV="1">
            <a:off x="3276600" y="2164363"/>
            <a:ext cx="2743200" cy="761999"/>
          </a:xfrm>
          <a:prstGeom prst="curvedConnector3">
            <a:avLst>
              <a:gd name="adj1" fmla="val 49425"/>
            </a:avLst>
          </a:prstGeom>
          <a:ln>
            <a:solidFill>
              <a:schemeClr val="accent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urved Connector 11"/>
          <p:cNvCxnSpPr/>
          <p:nvPr/>
        </p:nvCxnSpPr>
        <p:spPr>
          <a:xfrm>
            <a:off x="3657600" y="4297962"/>
            <a:ext cx="820606" cy="377953"/>
          </a:xfrm>
          <a:prstGeom prst="curvedConnector3">
            <a:avLst>
              <a:gd name="adj1" fmla="val 50000"/>
            </a:avLst>
          </a:prstGeom>
          <a:ln>
            <a:solidFill>
              <a:srgbClr val="8C6F5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Curved Connector 12"/>
          <p:cNvCxnSpPr/>
          <p:nvPr/>
        </p:nvCxnSpPr>
        <p:spPr>
          <a:xfrm>
            <a:off x="3657600" y="3425502"/>
            <a:ext cx="2020572" cy="1098624"/>
          </a:xfrm>
          <a:prstGeom prst="curvedConnector3">
            <a:avLst>
              <a:gd name="adj1" fmla="val 50000"/>
            </a:avLst>
          </a:prstGeom>
          <a:ln>
            <a:solidFill>
              <a:schemeClr val="accent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Curved Connector 13"/>
          <p:cNvCxnSpPr/>
          <p:nvPr/>
        </p:nvCxnSpPr>
        <p:spPr>
          <a:xfrm>
            <a:off x="3352800" y="3078762"/>
            <a:ext cx="4370368" cy="1445364"/>
          </a:xfrm>
          <a:prstGeom prst="curvedConnector3">
            <a:avLst>
              <a:gd name="adj1" fmla="val 50000"/>
            </a:avLst>
          </a:prstGeom>
          <a:ln>
            <a:solidFill>
              <a:schemeClr val="accent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5" name="Group 36"/>
          <p:cNvGrpSpPr/>
          <p:nvPr/>
        </p:nvGrpSpPr>
        <p:grpSpPr>
          <a:xfrm>
            <a:off x="3200400" y="4419600"/>
            <a:ext cx="5581470" cy="1679944"/>
            <a:chOff x="3463879" y="4613894"/>
            <a:chExt cx="5581470" cy="1679944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63879" y="4629393"/>
              <a:ext cx="1664445" cy="1664445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30869" y="4613894"/>
              <a:ext cx="1664445" cy="1664445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380904" y="4629393"/>
              <a:ext cx="1664445" cy="1664445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3463879" y="5436181"/>
              <a:ext cx="16644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000000"/>
                  </a:solidFill>
                </a:rPr>
                <a:t>Work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430870" y="5446337"/>
              <a:ext cx="16644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000000"/>
                  </a:solidFill>
                </a:rPr>
                <a:t>School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7380904" y="5433510"/>
              <a:ext cx="16644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000000"/>
                  </a:solidFill>
                </a:rPr>
                <a:t>Personal</a:t>
              </a:r>
              <a:endParaRPr lang="en-US" dirty="0">
                <a:solidFill>
                  <a:srgbClr val="000000"/>
                </a:solidFill>
              </a:endParaRPr>
            </a:p>
          </p:txBody>
        </p:sp>
      </p:grpSp>
      <p:cxnSp>
        <p:nvCxnSpPr>
          <p:cNvPr id="22" name="Curved Connector 21"/>
          <p:cNvCxnSpPr/>
          <p:nvPr/>
        </p:nvCxnSpPr>
        <p:spPr>
          <a:xfrm flipV="1">
            <a:off x="3581400" y="2316767"/>
            <a:ext cx="2265690" cy="1108735"/>
          </a:xfrm>
          <a:prstGeom prst="curvedConnector3">
            <a:avLst>
              <a:gd name="adj1" fmla="val 50000"/>
            </a:avLst>
          </a:prstGeom>
          <a:ln>
            <a:solidFill>
              <a:schemeClr val="accent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Curved Connector 22"/>
          <p:cNvCxnSpPr/>
          <p:nvPr/>
        </p:nvCxnSpPr>
        <p:spPr>
          <a:xfrm flipV="1">
            <a:off x="3581400" y="2621562"/>
            <a:ext cx="2590800" cy="1676400"/>
          </a:xfrm>
          <a:prstGeom prst="curvedConnector3">
            <a:avLst>
              <a:gd name="adj1" fmla="val 60345"/>
            </a:avLst>
          </a:prstGeom>
          <a:ln>
            <a:solidFill>
              <a:schemeClr val="accent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760289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152400" y="5867400"/>
            <a:ext cx="4114800" cy="914400"/>
            <a:chOff x="611244" y="5562600"/>
            <a:chExt cx="4987468" cy="1219200"/>
          </a:xfrm>
        </p:grpSpPr>
        <p:sp>
          <p:nvSpPr>
            <p:cNvPr id="12" name="Rectangle 11"/>
            <p:cNvSpPr/>
            <p:nvPr/>
          </p:nvSpPr>
          <p:spPr>
            <a:xfrm>
              <a:off x="2667000" y="6258580"/>
              <a:ext cx="293171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dirty="0">
                  <a:solidFill>
                    <a:srgbClr val="000090"/>
                  </a:solidFill>
                </a:rPr>
                <a:t>http://</a:t>
              </a:r>
              <a:r>
                <a:rPr lang="en-US" sz="2800" dirty="0" err="1">
                  <a:solidFill>
                    <a:srgbClr val="000090"/>
                  </a:solidFill>
                </a:rPr>
                <a:t>ftp.ihmc.us</a:t>
              </a:r>
              <a:r>
                <a:rPr lang="en-US" sz="2800" dirty="0">
                  <a:solidFill>
                    <a:srgbClr val="000090"/>
                  </a:solidFill>
                </a:rPr>
                <a:t>/</a:t>
              </a:r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1244" y="5562600"/>
              <a:ext cx="2055756" cy="1143000"/>
            </a:xfrm>
            <a:prstGeom prst="rect">
              <a:avLst/>
            </a:prstGeom>
          </p:spPr>
        </p:pic>
      </p:grpSp>
      <p:pic>
        <p:nvPicPr>
          <p:cNvPr id="4" name="Picture 3" descr="BD2K_14-2.jp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152400"/>
            <a:ext cx="7372820" cy="582684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2351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This </a:t>
            </a:r>
            <a:r>
              <a:rPr lang="en-US" dirty="0"/>
              <a:t>course was made possible under a grant from the NIH (# </a:t>
            </a:r>
            <a:r>
              <a:rPr lang="en-US" dirty="0">
                <a:hlinkClick r:id="rId3"/>
              </a:rPr>
              <a:t>1R25GM114820-01</a:t>
            </a:r>
            <a:r>
              <a:rPr lang="en-US" dirty="0"/>
              <a:t>)</a:t>
            </a:r>
          </a:p>
          <a:p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54346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2700" y="2209800"/>
            <a:ext cx="6565900" cy="24384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5492488" y="6581001"/>
            <a:ext cx="36576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storify.com</a:t>
            </a:r>
            <a:r>
              <a:rPr lang="en-US" sz="1200" dirty="0"/>
              <a:t>/</a:t>
            </a:r>
            <a:r>
              <a:rPr lang="en-US" sz="1200" dirty="0" err="1"/>
              <a:t>BeckiePort</a:t>
            </a:r>
            <a:r>
              <a:rPr lang="en-US" sz="1200" dirty="0"/>
              <a:t>/</a:t>
            </a:r>
            <a:r>
              <a:rPr lang="en-US" sz="1200" dirty="0" err="1"/>
              <a:t>overlyhonestmethods</a:t>
            </a:r>
            <a:endParaRPr lang="en-US" sz="12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09621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4800" y="2667000"/>
            <a:ext cx="8577943" cy="1013738"/>
          </a:xfrm>
        </p:spPr>
        <p:txBody>
          <a:bodyPr>
            <a:noAutofit/>
          </a:bodyPr>
          <a:lstStyle/>
          <a:p>
            <a:r>
              <a:rPr lang="en-US" sz="5400" dirty="0"/>
              <a:t>Do you have directory and file naming conventions</a:t>
            </a:r>
            <a:r>
              <a:rPr lang="en-US" sz="5400" dirty="0" smtClean="0"/>
              <a:t>?</a:t>
            </a:r>
            <a:endParaRPr lang="en-US" sz="54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86005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/>
          <a:srcRect l="5834" r="19576"/>
          <a:stretch/>
        </p:blipFill>
        <p:spPr>
          <a:xfrm>
            <a:off x="-25149" y="9540"/>
            <a:ext cx="9169149" cy="684846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/>
          <a:srcRect l="50000" t="72689" b="1518"/>
          <a:stretch>
            <a:fillRect/>
          </a:stretch>
        </p:blipFill>
        <p:spPr>
          <a:xfrm>
            <a:off x="6705600" y="4343400"/>
            <a:ext cx="1859973" cy="1948543"/>
          </a:xfrm>
          <a:prstGeom prst="rect">
            <a:avLst/>
          </a:prstGeom>
          <a:ln w="38100" cmpd="sng">
            <a:solidFill>
              <a:srgbClr val="FFFFFF"/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64535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Naming conventions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7146" y="3289492"/>
            <a:ext cx="88706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err="1" smtClean="0">
                <a:solidFill>
                  <a:schemeClr val="accent2">
                    <a:lumMod val="50000"/>
                  </a:schemeClr>
                </a:solidFill>
                <a:latin typeface="Bebas Neue" pitchFamily="34" charset="0"/>
              </a:rPr>
              <a:t>Project_instrument_location_YYYY</a:t>
            </a:r>
            <a:r>
              <a:rPr lang="en-US" sz="2800" dirty="0">
                <a:solidFill>
                  <a:schemeClr val="accent2">
                    <a:lumMod val="50000"/>
                  </a:schemeClr>
                </a:solidFill>
                <a:latin typeface="Bebas Neue" pitchFamily="34" charset="0"/>
              </a:rPr>
              <a:t>-</a:t>
            </a:r>
            <a:r>
              <a:rPr lang="en-US" sz="2800" dirty="0" smtClean="0">
                <a:solidFill>
                  <a:schemeClr val="accent2">
                    <a:lumMod val="50000"/>
                  </a:schemeClr>
                </a:solidFill>
                <a:latin typeface="Bebas Neue" pitchFamily="34" charset="0"/>
              </a:rPr>
              <a:t>MM- </a:t>
            </a:r>
            <a:r>
              <a:rPr lang="en-US" sz="2800" dirty="0" err="1" smtClean="0">
                <a:solidFill>
                  <a:schemeClr val="accent2">
                    <a:lumMod val="50000"/>
                  </a:schemeClr>
                </a:solidFill>
                <a:latin typeface="Bebas Neue" pitchFamily="34" charset="0"/>
              </a:rPr>
              <a:t>DD_extra.ext</a:t>
            </a:r>
            <a:endParaRPr lang="en-US" sz="2800" dirty="0">
              <a:solidFill>
                <a:schemeClr val="accent2">
                  <a:lumMod val="50000"/>
                </a:schemeClr>
              </a:solidFill>
              <a:latin typeface="Bebas Neue" pitchFamily="34" charset="0"/>
            </a:endParaRPr>
          </a:p>
        </p:txBody>
      </p:sp>
      <p:grpSp>
        <p:nvGrpSpPr>
          <p:cNvPr id="7" name="Group 14"/>
          <p:cNvGrpSpPr/>
          <p:nvPr/>
        </p:nvGrpSpPr>
        <p:grpSpPr>
          <a:xfrm>
            <a:off x="60123" y="3792222"/>
            <a:ext cx="1697901" cy="828020"/>
            <a:chOff x="413408" y="2286000"/>
            <a:chExt cx="1697901" cy="828020"/>
          </a:xfrm>
        </p:grpSpPr>
        <p:sp>
          <p:nvSpPr>
            <p:cNvPr id="8" name="Left Brace 7"/>
            <p:cNvSpPr/>
            <p:nvPr>
              <p:custDataLst>
                <p:tags r:id="rId6"/>
              </p:custDataLst>
            </p:nvPr>
          </p:nvSpPr>
          <p:spPr>
            <a:xfrm rot="16200000">
              <a:off x="1109958" y="1981200"/>
              <a:ext cx="304800" cy="914400"/>
            </a:xfrm>
            <a:prstGeom prst="leftBrace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13408" y="2590800"/>
              <a:ext cx="169790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Bebas Neue" pitchFamily="34" charset="0"/>
                </a:rPr>
                <a:t>Index/grant</a:t>
              </a:r>
            </a:p>
          </p:txBody>
        </p:sp>
      </p:grpSp>
      <p:grpSp>
        <p:nvGrpSpPr>
          <p:cNvPr id="10" name="Group 16"/>
          <p:cNvGrpSpPr/>
          <p:nvPr/>
        </p:nvGrpSpPr>
        <p:grpSpPr>
          <a:xfrm>
            <a:off x="3155421" y="3789536"/>
            <a:ext cx="1467068" cy="734321"/>
            <a:chOff x="3069951" y="2712835"/>
            <a:chExt cx="1467068" cy="734321"/>
          </a:xfrm>
        </p:grpSpPr>
        <p:sp>
          <p:nvSpPr>
            <p:cNvPr id="11" name="Left Brace 10"/>
            <p:cNvSpPr/>
            <p:nvPr>
              <p:custDataLst>
                <p:tags r:id="rId5"/>
              </p:custDataLst>
            </p:nvPr>
          </p:nvSpPr>
          <p:spPr>
            <a:xfrm rot="16200000">
              <a:off x="3838466" y="2408035"/>
              <a:ext cx="304800" cy="914400"/>
            </a:xfrm>
            <a:prstGeom prst="leftBrace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069951" y="2923936"/>
              <a:ext cx="146706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>
                  <a:latin typeface="Bebas Neue" pitchFamily="34" charset="0"/>
                </a:rPr>
                <a:t>conditions</a:t>
              </a:r>
              <a:endParaRPr lang="en-US" sz="2800" dirty="0">
                <a:latin typeface="Bebas Neue" pitchFamily="34" charset="0"/>
              </a:endParaRPr>
            </a:p>
          </p:txBody>
        </p:sp>
      </p:grpSp>
      <p:grpSp>
        <p:nvGrpSpPr>
          <p:cNvPr id="13" name="Group 18"/>
          <p:cNvGrpSpPr/>
          <p:nvPr/>
        </p:nvGrpSpPr>
        <p:grpSpPr>
          <a:xfrm>
            <a:off x="5468227" y="3789536"/>
            <a:ext cx="1768175" cy="828020"/>
            <a:chOff x="6520792" y="2286000"/>
            <a:chExt cx="1768175" cy="828020"/>
          </a:xfrm>
        </p:grpSpPr>
        <p:sp>
          <p:nvSpPr>
            <p:cNvPr id="14" name="Left Brace 13"/>
            <p:cNvSpPr/>
            <p:nvPr>
              <p:custDataLst>
                <p:tags r:id="rId4"/>
              </p:custDataLst>
            </p:nvPr>
          </p:nvSpPr>
          <p:spPr>
            <a:xfrm rot="16200000">
              <a:off x="7252479" y="2095500"/>
              <a:ext cx="304800" cy="685800"/>
            </a:xfrm>
            <a:prstGeom prst="leftBrace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520792" y="2590800"/>
              <a:ext cx="176817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>
                  <a:latin typeface="Bebas Neue" pitchFamily="34" charset="0"/>
                </a:rPr>
                <a:t>Leading zero!</a:t>
              </a:r>
              <a:endParaRPr lang="en-US" sz="2800" dirty="0">
                <a:latin typeface="Bebas Neue" pitchFamily="34" charset="0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1485757" y="2430802"/>
            <a:ext cx="1771407" cy="828020"/>
            <a:chOff x="1733793" y="924580"/>
            <a:chExt cx="1771407" cy="828020"/>
          </a:xfrm>
        </p:grpSpPr>
        <p:sp>
          <p:nvSpPr>
            <p:cNvPr id="17" name="Left Brace 16"/>
            <p:cNvSpPr/>
            <p:nvPr>
              <p:custDataLst>
                <p:tags r:id="rId3"/>
              </p:custDataLst>
            </p:nvPr>
          </p:nvSpPr>
          <p:spPr>
            <a:xfrm rot="5400000">
              <a:off x="2467096" y="952500"/>
              <a:ext cx="304800" cy="1295400"/>
            </a:xfrm>
            <a:prstGeom prst="leftBrace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733793" y="924580"/>
              <a:ext cx="177140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>
                  <a:latin typeface="Bebas Neue" pitchFamily="34" charset="0"/>
                </a:rPr>
                <a:t>s/n, variable</a:t>
              </a:r>
              <a:endParaRPr lang="en-US" sz="2800" dirty="0">
                <a:latin typeface="Bebas Neue" pitchFamily="34" charset="0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4898823" y="2054675"/>
            <a:ext cx="2057400" cy="1204147"/>
            <a:chOff x="4724400" y="548453"/>
            <a:chExt cx="2057400" cy="1204147"/>
          </a:xfrm>
        </p:grpSpPr>
        <p:sp>
          <p:nvSpPr>
            <p:cNvPr id="20" name="Left Brace 19"/>
            <p:cNvSpPr/>
            <p:nvPr>
              <p:custDataLst>
                <p:tags r:id="rId2"/>
              </p:custDataLst>
            </p:nvPr>
          </p:nvSpPr>
          <p:spPr>
            <a:xfrm rot="5400000">
              <a:off x="5600700" y="571500"/>
              <a:ext cx="304800" cy="2057400"/>
            </a:xfrm>
            <a:prstGeom prst="leftBrace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800600" y="548453"/>
              <a:ext cx="19812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>
                  <a:latin typeface="Bebas Neue" pitchFamily="34" charset="0"/>
                </a:rPr>
                <a:t>Retain order</a:t>
              </a:r>
              <a:endParaRPr lang="en-US" sz="2800" dirty="0">
                <a:latin typeface="Bebas Neue" pitchFamily="34" charset="0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65684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Naming conventions</a:t>
            </a:r>
          </a:p>
        </p:txBody>
      </p:sp>
      <p:sp>
        <p:nvSpPr>
          <p:cNvPr id="22" name="Content Placeholder 2"/>
          <p:cNvSpPr>
            <a:spLocks noGrp="1"/>
          </p:cNvSpPr>
          <p:nvPr>
            <p:ph idx="1"/>
          </p:nvPr>
        </p:nvSpPr>
        <p:spPr>
          <a:xfrm>
            <a:off x="477967" y="1676400"/>
            <a:ext cx="86868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>
                <a:latin typeface="Arial"/>
                <a:cs typeface="Arial"/>
              </a:rPr>
              <a:t>Include a date using the format recommended by ISO 8601: </a:t>
            </a:r>
            <a:endParaRPr lang="en-US" sz="3200" dirty="0" smtClean="0">
              <a:latin typeface="Arial"/>
              <a:cs typeface="Arial"/>
            </a:endParaRPr>
          </a:p>
          <a:p>
            <a:pPr marL="0" indent="0">
              <a:buNone/>
            </a:pPr>
            <a:r>
              <a:rPr lang="en-US" sz="3200" dirty="0" smtClean="0">
                <a:latin typeface="Arial"/>
                <a:cs typeface="Arial"/>
              </a:rPr>
              <a:t>YYYY</a:t>
            </a:r>
            <a:r>
              <a:rPr lang="en-US" sz="3200" dirty="0">
                <a:latin typeface="Arial"/>
                <a:cs typeface="Arial"/>
              </a:rPr>
              <a:t>-MM-</a:t>
            </a:r>
            <a:r>
              <a:rPr lang="en-US" sz="3200" dirty="0" smtClean="0">
                <a:latin typeface="Arial"/>
                <a:cs typeface="Arial"/>
              </a:rPr>
              <a:t>DD</a:t>
            </a:r>
          </a:p>
          <a:p>
            <a:pPr marL="0" indent="0">
              <a:buNone/>
            </a:pPr>
            <a:r>
              <a:rPr lang="en-US" sz="3200" dirty="0" smtClean="0">
                <a:latin typeface="Arial"/>
                <a:cs typeface="Arial"/>
              </a:rPr>
              <a:t>Example:</a:t>
            </a:r>
          </a:p>
          <a:p>
            <a:pPr marL="0" indent="0">
              <a:buNone/>
            </a:pPr>
            <a:r>
              <a:rPr lang="en-US" sz="3200" dirty="0" smtClean="0">
                <a:latin typeface="Arial"/>
                <a:cs typeface="Arial"/>
              </a:rPr>
              <a:t>2015-02-26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9200" y="2971800"/>
            <a:ext cx="3705447" cy="217880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85488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Avoid special characters and </a:t>
            </a:r>
            <a:r>
              <a:rPr lang="en-US" sz="3600" dirty="0" smtClean="0"/>
              <a:t>spaces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381000" y="1295400"/>
            <a:ext cx="7924800" cy="4436175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sz="2400" dirty="0" smtClean="0"/>
              <a:t>“ /  \ : * ? “  &lt;  &gt; [  ] &amp; $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2400" dirty="0" smtClean="0"/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/>
              <a:t>Use underscores (_) not spaces to separate terms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2400" dirty="0" smtClean="0"/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 smtClean="0"/>
              <a:t>These </a:t>
            </a:r>
            <a:r>
              <a:rPr lang="en-US" sz="2400" dirty="0"/>
              <a:t>characters have specific meanings in your computer's operating system that could result in misreading or deleting these </a:t>
            </a:r>
            <a:r>
              <a:rPr lang="en-US" sz="2400" dirty="0" smtClean="0"/>
              <a:t>files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2400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38715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CamelCase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dirty="0" smtClean="0"/>
              <a:t>Which of the following text strings are properly using camel case?</a:t>
            </a:r>
          </a:p>
          <a:p>
            <a:pPr marL="457200" indent="-457200">
              <a:buAutoNum type="alphaUcPeriod"/>
            </a:pPr>
            <a:r>
              <a:rPr lang="en-US" dirty="0" smtClean="0"/>
              <a:t>BDK14Presentation2015-07-21</a:t>
            </a:r>
          </a:p>
          <a:p>
            <a:pPr marL="457200" indent="-457200">
              <a:buAutoNum type="alphaUcPeriod"/>
            </a:pPr>
            <a:r>
              <a:rPr lang="en-US" dirty="0" smtClean="0"/>
              <a:t>BD2KOpenEducationalResourcesPresentation</a:t>
            </a:r>
          </a:p>
          <a:p>
            <a:pPr marL="457200" indent="-457200">
              <a:buAutoNum type="alphaUcPeriod"/>
            </a:pPr>
            <a:r>
              <a:rPr lang="en-US" dirty="0" smtClean="0"/>
              <a:t>BD2K Open Educational Resources Presentation</a:t>
            </a:r>
          </a:p>
          <a:p>
            <a:pPr marL="457200" indent="-457200">
              <a:buAutoNum type="alphaUcPeriod"/>
            </a:pPr>
            <a:r>
              <a:rPr lang="en-US" dirty="0" smtClean="0"/>
              <a:t>All of the above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63485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CamelCase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3200" dirty="0" smtClean="0">
                <a:latin typeface="Arial"/>
                <a:cs typeface="Arial"/>
              </a:rPr>
              <a:t>Which is the best file name and format for a text document containing a list of your </a:t>
            </a:r>
            <a:r>
              <a:rPr lang="en-US" sz="3200" dirty="0">
                <a:latin typeface="Arial"/>
                <a:cs typeface="Arial"/>
              </a:rPr>
              <a:t>s</a:t>
            </a:r>
            <a:r>
              <a:rPr lang="en-US" sz="3200" dirty="0" smtClean="0">
                <a:latin typeface="Arial"/>
                <a:cs typeface="Arial"/>
              </a:rPr>
              <a:t>urvey data?</a:t>
            </a:r>
          </a:p>
          <a:p>
            <a:pPr marL="514350" indent="-514350">
              <a:buAutoNum type="alphaUcPeriod"/>
            </a:pPr>
            <a:r>
              <a:rPr lang="en-US" sz="3200" dirty="0" smtClean="0">
                <a:latin typeface="Arial"/>
                <a:cs typeface="Arial"/>
              </a:rPr>
              <a:t>SurveyData_2015-12-01-15.docx</a:t>
            </a:r>
          </a:p>
          <a:p>
            <a:pPr marL="514350" indent="-514350">
              <a:buAutoNum type="alphaUcPeriod"/>
            </a:pPr>
            <a:r>
              <a:rPr lang="en-US" sz="3200" dirty="0" smtClean="0">
                <a:latin typeface="Arial"/>
                <a:cs typeface="Arial"/>
              </a:rPr>
              <a:t>SurveyData.120115.txt</a:t>
            </a:r>
          </a:p>
          <a:p>
            <a:pPr marL="514350" indent="-514350">
              <a:buAutoNum type="alphaUcPeriod"/>
            </a:pPr>
            <a:r>
              <a:rPr lang="en-US" sz="3200" dirty="0" smtClean="0">
                <a:latin typeface="Arial"/>
                <a:cs typeface="Arial"/>
              </a:rPr>
              <a:t>Survey Data</a:t>
            </a:r>
          </a:p>
          <a:p>
            <a:pPr marL="514350" indent="-514350">
              <a:buAutoNum type="alphaUcPeriod"/>
            </a:pPr>
            <a:r>
              <a:rPr lang="en-US" sz="3200" dirty="0" smtClean="0">
                <a:latin typeface="Arial"/>
                <a:cs typeface="Arial"/>
              </a:rPr>
              <a:t>SurveyData_2015-12-01.txt</a:t>
            </a:r>
            <a:endParaRPr lang="en-US" sz="3200" dirty="0">
              <a:latin typeface="Arial"/>
              <a:cs typeface="Arial"/>
            </a:endParaRPr>
          </a:p>
          <a:p>
            <a:pPr marL="0" indent="0">
              <a:buNone/>
            </a:pPr>
            <a:endParaRPr lang="en-US" sz="3200" dirty="0">
              <a:latin typeface="Arial"/>
              <a:cs typeface="Arial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01997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_ENCODE_TYPE" val="0"/>
  <p:tag name="ART_ENCODE_INDEX" val="1"/>
  <p:tag name="ARTICULATE_LOGO" val="(None selected)"/>
  <p:tag name="ARTICULATE_PRESENTER" val="(None selected)"/>
  <p:tag name="ARTICULATE_LMS" val="0"/>
  <p:tag name="ARTICULATE_TEMPLATE" val="E-Learning Course (Single-level)"/>
  <p:tag name="ARTICULATE_TEMPLATE_GUID" val="1a000000-6000-0000-b000-000000000003"/>
  <p:tag name="PRESENTER_PREVIEW_MODE" val="0"/>
  <p:tag name="PRESENTER_PREVIEW_START" val="1"/>
  <p:tag name="LAUNCHINNEWWINDOW" val="0"/>
  <p:tag name="LASTPUBLISHED" val="C:\HcQuality\Current slides\Articulated\Analytics, Big Data, etc\player.html"/>
  <p:tag name="ARTICULATE_META_COURSE_VERSION_SET" val="True"/>
  <p:tag name="ARTICULATE_REFERENCE_ID" val="584bc761-c825-496a-85a5-8addf6d182f6"/>
  <p:tag name="ARTICULATE_PRESENTATION_ID" val="4062"/>
  <p:tag name="ARTICULATE_REFERENCE_COUNT" val="0"/>
  <p:tag name="ARTICULATE_PLAYER_GLOSSARY_XML" val="&lt;?xml version=&quot;1.0&quot; encoding=&quot;utf-16&quot;?&gt;&lt;glossary xmlns:xsi=&quot;http://www.w3.org/2001/XMLSchema-instance&quot; xmlns:xsd=&quot;http://www.w3.org/2001/XMLSchema&quot;&gt;&lt;terms /&gt;&lt;/glossary&gt;"/>
  <p:tag name="ARTICULATE_META_COURSE_ID" val="4uqdJDs6lNP_course_id"/>
  <p:tag name="ARTICULATE_META_NAME_SET" val="True"/>
  <p:tag name="TAG_BACKING_FORM_KEY" val="13371670-c:\wamp\www\box sync\bd2k\oer content\bdk14\staged\bdk14-02_media_v2.pptx"/>
  <p:tag name="ARTICULATE_PRESENTER_VERSION" val="7"/>
  <p:tag name="ARTICULATE_USED_PAGE_ORIENTATION" val="1"/>
  <p:tag name="ARTICULATE_USED_PAGE_SIZE" val="1"/>
  <p:tag name="ARTICULATE_SLIDE_COUNT" val="12"/>
  <p:tag name="ARTICULATE_PROJECT_OPEN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D" val="256"/>
  <p:tag name="ANNOTATION_COUNT" val="0"/>
  <p:tag name="ARTICULATE_SLIDE_NAV" val="1"/>
  <p:tag name="ARTICULATE_SLIDE_GUID" val="e0dee7d2-4ef9-47b3-84be-f79c39ced041"/>
  <p:tag name="ARTICULATE_NAV_LEVEL" val="1"/>
  <p:tag name="ARTICULATE_SLIDE_PRESENTER_GUID" val="94bdfadf-610e-4502-8773-3873d2e261dc"/>
  <p:tag name="ARTICULATE_SLIDE_PAUSE" val="0"/>
  <p:tag name="ARTICULATE_LOCK_SLIDE" val="0"/>
  <p:tag name="ARTICULATE_HIDE_SLIDE" val="0"/>
  <p:tag name="ARTICULATE_PLAYER_CONTROL_PREVIOUS" val="True"/>
  <p:tag name="ARTICULATE_PLAYER_CONTROL_NEXT" val="True"/>
  <p:tag name="ARTICULATE_PLAYER_CONTROL_NOTES" val="False"/>
  <p:tag name="ARTICULATE_PLAYER_CONTROL_RESOURCES" val="False"/>
  <p:tag name="ARTICULATE_PLAYER_SEEKBAR" val="True"/>
  <p:tag name="ARTICULATE_PLAYER_CONTROL_PLAYPAUSE" val="True"/>
  <p:tag name="ORIGINAL_AUDIO_FILEPATH" val="C:\wamp\www\Box Sync\BD2K\OER Content\BDK14\Staged\Audio\BDK14-2\Slide 1.wav"/>
  <p:tag name="ELAPSEDTIME" val="15.142"/>
  <p:tag name="ARTICULATE_USED_LAYOUT" val="1"/>
  <p:tag name="ARTICULATE_SLIDE_THUMBNAIL_REFRESH" val="1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D" val="359"/>
  <p:tag name="ARTICULATE_TITLE_TAG" val="#overlyhonestmethods"/>
  <p:tag name="ARTICULATE_NAV_LEVEL" val="1"/>
  <p:tag name="ARTICULATE_SLIDE_PRESENTER_GUID" val="94bdfadf-610e-4502-8773-3873d2e261dc"/>
  <p:tag name="ARTICULATE_SLIDE_PAUSE" val="0"/>
  <p:tag name="ARTICULATE_LOCK_SLIDE" val="0"/>
  <p:tag name="ARTICULATE_HIDE_SLIDE" val="0"/>
  <p:tag name="ARTICULATE_PLAYER_CONTROL_PREVIOUS" val="True"/>
  <p:tag name="ARTICULATE_PLAYER_CONTROL_NEXT" val="True"/>
  <p:tag name="ARTICULATE_PLAYER_CONTROL_NOTES" val="False"/>
  <p:tag name="ARTICULATE_PLAYER_CONTROL_RESOURCES" val="False"/>
  <p:tag name="ARTICULATE_PLAYER_SEEKBAR" val="True"/>
  <p:tag name="ARTICULATE_PLAYER_CONTROL_PLAYPAUSE" val="True"/>
  <p:tag name="ORIGINAL_AUDIO_FILEPATH" val="C:\wamp\www\Box Sync\BD2K\OER Content\BDK14\Staged\Audio\BDK14-2\Slide 2.wav"/>
  <p:tag name="ELAPSEDTIME" val="16.792"/>
  <p:tag name="ARTICULATE_USED_LAYOUT" val="2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D" val="344"/>
  <p:tag name="ARTICULATE_NAV_LEVEL" val="1"/>
  <p:tag name="ARTICULATE_SLIDE_PRESENTER_GUID" val="94bdfadf-610e-4502-8773-3873d2e261dc"/>
  <p:tag name="ARTICULATE_SLIDE_PAUSE" val="0"/>
  <p:tag name="ARTICULATE_LOCK_SLIDE" val="0"/>
  <p:tag name="ARTICULATE_HIDE_SLIDE" val="0"/>
  <p:tag name="ARTICULATE_PLAYER_CONTROL_PREVIOUS" val="True"/>
  <p:tag name="ARTICULATE_PLAYER_CONTROL_NEXT" val="True"/>
  <p:tag name="ARTICULATE_PLAYER_CONTROL_NOTES" val="False"/>
  <p:tag name="ARTICULATE_PLAYER_CONTROL_RESOURCES" val="False"/>
  <p:tag name="ARTICULATE_PLAYER_SEEKBAR" val="True"/>
  <p:tag name="ARTICULATE_PLAYER_CONTROL_PLAYPAUSE" val="True"/>
  <p:tag name="ORIGINAL_AUDIO_FILEPATH" val="C:\wamp\www\Box Sync\BD2K\OER Content\BDK14\Staged\Audio\BDK14-2\Slide 3.wav"/>
  <p:tag name="ELAPSEDTIME" val="10.052"/>
  <p:tag name="ARTICULATE_USED_LAYOUT" val="6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D" val="346"/>
  <p:tag name="ARTICULATE_TITLE_TAG" val="Messy Screen"/>
  <p:tag name="ARTICULATE_NAV_LEVEL" val="1"/>
  <p:tag name="ARTICULATE_SLIDE_PRESENTER_GUID" val="94bdfadf-610e-4502-8773-3873d2e261dc"/>
  <p:tag name="ARTICULATE_SLIDE_PAUSE" val="0"/>
  <p:tag name="ARTICULATE_LOCK_SLIDE" val="0"/>
  <p:tag name="ARTICULATE_HIDE_SLIDE" val="0"/>
  <p:tag name="ARTICULATE_PLAYER_CONTROL_PREVIOUS" val="True"/>
  <p:tag name="ARTICULATE_PLAYER_CONTROL_NEXT" val="True"/>
  <p:tag name="ARTICULATE_PLAYER_CONTROL_NOTES" val="False"/>
  <p:tag name="ARTICULATE_PLAYER_CONTROL_RESOURCES" val="False"/>
  <p:tag name="ARTICULATE_PLAYER_SEEKBAR" val="True"/>
  <p:tag name="ARTICULATE_PLAYER_CONTROL_PLAYPAUSE" val="True"/>
  <p:tag name="ORIGINAL_AUDIO_FILEPATH" val="C:\wamp\www\Box Sync\BD2K\OER Content\BDK14\Staged\Audio\BDK14-2\Slide 4.wav"/>
  <p:tag name="ELAPSEDTIME" val="19.322"/>
  <p:tag name="ARTICULATE_USED_LAYOUT" val="2"/>
  <p:tag name="ARTICULATE_SLIDE_THUMBNAIL_REFRESH" val="1"/>
  <p:tag name="TIMELINE" val="10.4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D" val="347"/>
  <p:tag name="ARTICULATE_NAV_LEVEL" val="1"/>
  <p:tag name="ARTICULATE_SLIDE_PRESENTER_GUID" val="94bdfadf-610e-4502-8773-3873d2e261dc"/>
  <p:tag name="ARTICULATE_SLIDE_PAUSE" val="0"/>
  <p:tag name="ARTICULATE_LOCK_SLIDE" val="0"/>
  <p:tag name="ARTICULATE_HIDE_SLIDE" val="0"/>
  <p:tag name="ARTICULATE_PLAYER_CONTROL_PREVIOUS" val="True"/>
  <p:tag name="ARTICULATE_PLAYER_CONTROL_NEXT" val="True"/>
  <p:tag name="ARTICULATE_PLAYER_CONTROL_NOTES" val="False"/>
  <p:tag name="ARTICULATE_PLAYER_CONTROL_RESOURCES" val="False"/>
  <p:tag name="ARTICULATE_PLAYER_SEEKBAR" val="True"/>
  <p:tag name="ARTICULATE_PLAYER_CONTROL_PLAYPAUSE" val="True"/>
  <p:tag name="ORIGINAL_AUDIO_FILEPATH" val="C:\wamp\www\Box Sync\BD2K\OER Content\BDK14\Staged\Audio\BDK14-2\Slide 5.wav"/>
  <p:tag name="ELAPSEDTIME" val="46.492"/>
  <p:tag name="ARTICULATE_USED_LAYOUT" val="2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UPLICATEID" val="2806c7448702486f9b98235e432f0e46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UPLICATEID" val="afddaf48e93f447da9d2de36c28e7c09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UPLICATEID" val="75cb95b44b4149e5a3df55d880d675b0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UPLICATEID" val="08315bd91558436dba0fe9713a4d8fd8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UPLICATEID" val="0ccae2e26f584c77bb3c0ede25e1d6f8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D" val="348"/>
  <p:tag name="ARTICULATE_NAV_LEVEL" val="1"/>
  <p:tag name="ARTICULATE_SLIDE_PRESENTER_GUID" val="94bdfadf-610e-4502-8773-3873d2e261dc"/>
  <p:tag name="ARTICULATE_SLIDE_PAUSE" val="0"/>
  <p:tag name="ARTICULATE_LOCK_SLIDE" val="0"/>
  <p:tag name="ARTICULATE_HIDE_SLIDE" val="0"/>
  <p:tag name="ARTICULATE_PLAYER_CONTROL_PREVIOUS" val="True"/>
  <p:tag name="ARTICULATE_PLAYER_CONTROL_NEXT" val="True"/>
  <p:tag name="ARTICULATE_PLAYER_CONTROL_NOTES" val="False"/>
  <p:tag name="ARTICULATE_PLAYER_CONTROL_RESOURCES" val="False"/>
  <p:tag name="ARTICULATE_PLAYER_SEEKBAR" val="True"/>
  <p:tag name="ARTICULATE_PLAYER_CONTROL_PLAYPAUSE" val="True"/>
  <p:tag name="ORIGINAL_AUDIO_FILEPATH" val="C:\wamp\www\Box Sync\BD2K\OER Content\BDK14\Staged\Audio\BDK14-2\Slide 6.wav"/>
  <p:tag name="ELAPSEDTIME" val="14.472"/>
  <p:tag name="ARTICULATE_USED_LAYOUT" val="2"/>
  <p:tag name="ARTICULATE_SLIDE_THUMBNAIL_REFRESH" val="1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D" val="349"/>
  <p:tag name="ARTICULATE_NAV_LEVEL" val="1"/>
  <p:tag name="ARTICULATE_SLIDE_PRESENTER_GUID" val="94bdfadf-610e-4502-8773-3873d2e261dc"/>
  <p:tag name="ARTICULATE_SLIDE_PAUSE" val="0"/>
  <p:tag name="ARTICULATE_LOCK_SLIDE" val="0"/>
  <p:tag name="ARTICULATE_HIDE_SLIDE" val="0"/>
  <p:tag name="ARTICULATE_PLAYER_CONTROL_PREVIOUS" val="True"/>
  <p:tag name="ARTICULATE_PLAYER_CONTROL_NEXT" val="True"/>
  <p:tag name="ARTICULATE_PLAYER_CONTROL_NOTES" val="False"/>
  <p:tag name="ARTICULATE_PLAYER_CONTROL_RESOURCES" val="False"/>
  <p:tag name="ARTICULATE_PLAYER_SEEKBAR" val="True"/>
  <p:tag name="ARTICULATE_PLAYER_CONTROL_PLAYPAUSE" val="True"/>
  <p:tag name="ORIGINAL_AUDIO_FILEPATH" val="C:\wamp\www\Box Sync\BD2K\OER Content\BDK14\Staged\Audio\BDK14-2\Slide 7.wav"/>
  <p:tag name="ELAPSEDTIME" val="31.982"/>
  <p:tag name="ARTICULATE_USED_LAYOUT" val="2"/>
  <p:tag name="ARTICULATE_SLIDE_THUMBNAIL_REFRESH" val="1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D" val="363"/>
  <p:tag name="ORIGINAL_AUDIO_FILEPATH" val="C:\wamp\www\Box Sync\BD2K\OER Content\BDK14\Staged\Audio\BDK14-02\RevisedAudioFiles_10-08-15\BDK14-02_Slide08_v2.wav"/>
  <p:tag name="ELAPSEDTIME" val="19.192"/>
  <p:tag name="ARTICULATE_USED_LAYOUT" val="2"/>
  <p:tag name="ARTICULATE_NAV_LEVEL" val="1"/>
  <p:tag name="ARTICULATE_SLIDE_PRESENTER_GUID" val="2c74da19-e964-4e51-b305-7ff252ff4937"/>
  <p:tag name="ARTICULATE_SLIDE_PAUSE" val="0"/>
  <p:tag name="ARTICULATE_LOCK_SLIDE" val="0"/>
  <p:tag name="ARTICULATE_HIDE_SLIDE" val="0"/>
  <p:tag name="ARTICULATE_PLAYER_CONTROL_PREVIOUS" val="True"/>
  <p:tag name="ARTICULATE_PLAYER_CONTROL_NEXT" val="True"/>
  <p:tag name="ARTICULATE_PLAYER_CONTROL_NOTES" val="False"/>
  <p:tag name="ARTICULATE_PLAYER_CONTROL_RESOURCES" val="False"/>
  <p:tag name="ARTICULATE_PLAYER_SEEKBAR" val="True"/>
  <p:tag name="ARTICULATE_PLAYER_CONTROL_PLAYPAUSE" val="True"/>
  <p:tag name="ARTICULATE_SLIDE_THUMBNAIL_REFRESH" val="1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D" val="350"/>
  <p:tag name="ORIGINAL_AUDIO_FILEPATH" val="C:\wamp\www\Box Sync\BD2K\OER Content\BDK14\Staged\Audio\BDK14-02\RevisedAudioFiles_10-08-15\BDK14-02_Slide9_v2.wav"/>
  <p:tag name="ELAPSEDTIME" val="16.442"/>
  <p:tag name="ARTICULATE_USED_LAYOUT" val="2"/>
  <p:tag name="ARTICULATE_NAV_LEVEL" val="1"/>
  <p:tag name="ARTICULATE_SLIDE_PRESENTER_GUID" val="2c74da19-e964-4e51-b305-7ff252ff4937"/>
  <p:tag name="ARTICULATE_SLIDE_PAUSE" val="0"/>
  <p:tag name="ARTICULATE_LOCK_SLIDE" val="0"/>
  <p:tag name="ARTICULATE_HIDE_SLIDE" val="0"/>
  <p:tag name="ARTICULATE_PLAYER_CONTROL_PREVIOUS" val="True"/>
  <p:tag name="ARTICULATE_PLAYER_CONTROL_NEXT" val="True"/>
  <p:tag name="ARTICULATE_PLAYER_CONTROL_NOTES" val="False"/>
  <p:tag name="ARTICULATE_PLAYER_CONTROL_RESOURCES" val="False"/>
  <p:tag name="ARTICULATE_PLAYER_SEEKBAR" val="True"/>
  <p:tag name="ARTICULATE_PLAYER_CONTROL_PLAYPAUSE" val="True"/>
  <p:tag name="ARTICULATE_SLIDE_THUMBNAIL_REFRESH" val="1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D" val="351"/>
  <p:tag name="ARTICULATE_NAV_LEVEL" val="1"/>
  <p:tag name="ARTICULATE_SLIDE_PRESENTER_GUID" val="94bdfadf-610e-4502-8773-3873d2e261dc"/>
  <p:tag name="ARTICULATE_SLIDE_PAUSE" val="0"/>
  <p:tag name="ARTICULATE_LOCK_SLIDE" val="0"/>
  <p:tag name="ARTICULATE_HIDE_SLIDE" val="0"/>
  <p:tag name="ARTICULATE_PLAYER_CONTROL_PREVIOUS" val="True"/>
  <p:tag name="ARTICULATE_PLAYER_CONTROL_NEXT" val="True"/>
  <p:tag name="ARTICULATE_PLAYER_CONTROL_NOTES" val="False"/>
  <p:tag name="ARTICULATE_PLAYER_CONTROL_RESOURCES" val="False"/>
  <p:tag name="ARTICULATE_PLAYER_SEEKBAR" val="True"/>
  <p:tag name="ARTICULATE_PLAYER_CONTROL_PLAYPAUSE" val="True"/>
  <p:tag name="ORIGINAL_AUDIO_FILEPATH" val="C:\wamp\www\Box Sync\BD2K\OER Content\BDK14\Staged\Audio\BDK14-2\Slide 10.wav"/>
  <p:tag name="ELAPSEDTIME" val="33.532"/>
  <p:tag name="TIMELINE" val="27.8/29.9/31.3/32.1"/>
  <p:tag name="ARTICULATE_USED_LAYOUT" val="2"/>
  <p:tag name="ARTICULATE_SLIDE_THUMBNAIL_REFRESH" val="1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UPLICATEID" val="62087da34dcd4d9f9e902c1d1f5b743b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D" val="353"/>
  <p:tag name="ARTICULATE_TITLE_TAG" val="Directory Structure Map"/>
  <p:tag name="ARTICULATE_NAV_LEVEL" val="1"/>
  <p:tag name="ARTICULATE_SLIDE_PRESENTER_GUID" val="94bdfadf-610e-4502-8773-3873d2e261dc"/>
  <p:tag name="ARTICULATE_SLIDE_PAUSE" val="0"/>
  <p:tag name="ARTICULATE_LOCK_SLIDE" val="0"/>
  <p:tag name="ARTICULATE_HIDE_SLIDE" val="0"/>
  <p:tag name="ARTICULATE_PLAYER_CONTROL_PREVIOUS" val="True"/>
  <p:tag name="ARTICULATE_PLAYER_CONTROL_NEXT" val="True"/>
  <p:tag name="ARTICULATE_PLAYER_CONTROL_NOTES" val="False"/>
  <p:tag name="ARTICULATE_PLAYER_CONTROL_RESOURCES" val="False"/>
  <p:tag name="ARTICULATE_PLAYER_SEEKBAR" val="True"/>
  <p:tag name="ARTICULATE_PLAYER_CONTROL_PLAYPAUSE" val="True"/>
  <p:tag name="ORIGINAL_AUDIO_FILEPATH" val="C:\wamp\www\Box Sync\BD2K\OER Content\BDK14\Staged\Audio\BDK14-2\Slide 11.wav"/>
  <p:tag name="ELAPSEDTIME" val="27.332"/>
  <p:tag name="TIMELINE" val="20.0"/>
  <p:tag name="ARTICULATE_USED_LAYOUT" val="2"/>
  <p:tag name="ARTICULATE_SLIDE_THUMBNAIL_REFRESH" val="1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D" val="364"/>
  <p:tag name="ARTICULATE_NAV_LEVEL" val="1"/>
  <p:tag name="ARTICULATE_SLIDE_PRESENTER_GUID" val="94bdfadf-610e-4502-8773-3873d2e261dc"/>
  <p:tag name="ARTICULATE_SLIDE_PAUSE" val="1"/>
  <p:tag name="ARTICULATE_LOCK_SLIDE" val="0"/>
  <p:tag name="ARTICULATE_HIDE_SLIDE" val="1"/>
  <p:tag name="ARTICULATE_PLAYER_CONTROL_PREVIOUS" val="True"/>
  <p:tag name="ARTICULATE_PLAYER_CONTROL_NEXT" val="True"/>
  <p:tag name="ARTICULATE_PLAYER_CONTROL_NOTES" val="False"/>
  <p:tag name="ARTICULATE_PLAYER_CONTROL_RESOURCES" val="False"/>
  <p:tag name="ARTICULATE_PLAYER_SEEKBAR" val="True"/>
  <p:tag name="ARTICULATE_PLAYER_CONTROL_PLAYPAUSE" val="True"/>
  <p:tag name="ARTICULATE_NEXT_BUTTON_ID" val="256"/>
  <p:tag name="ARTICULATE_USED_LAYOUT" val="2"/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1_BD2Kver4Theme">
  <a:themeElements>
    <a:clrScheme name="BD2K_human">
      <a:dk1>
        <a:srgbClr val="000000"/>
      </a:dk1>
      <a:lt1>
        <a:srgbClr val="000000"/>
      </a:lt1>
      <a:dk2>
        <a:srgbClr val="F2D6A2"/>
      </a:dk2>
      <a:lt2>
        <a:srgbClr val="A58D5E"/>
      </a:lt2>
      <a:accent1>
        <a:srgbClr val="BFB36D"/>
      </a:accent1>
      <a:accent2>
        <a:srgbClr val="92B627"/>
      </a:accent2>
      <a:accent3>
        <a:srgbClr val="FFEAC4"/>
      </a:accent3>
      <a:accent4>
        <a:srgbClr val="FFC000"/>
      </a:accent4>
      <a:accent5>
        <a:srgbClr val="D9AE89"/>
      </a:accent5>
      <a:accent6>
        <a:srgbClr val="8C6F56"/>
      </a:accent6>
      <a:hlink>
        <a:srgbClr val="000000"/>
      </a:hlink>
      <a:folHlink>
        <a:srgbClr val="A5A5A5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D2Kver4Theme" id="{0CC359EF-1B41-42AF-B4B7-B2655AB4F3D8}" vid="{C750A343-F8DB-4EA7-98AC-89FCCCF0F83D}"/>
    </a:ext>
  </a:extLst>
</a:theme>
</file>

<file path=ppt/theme/theme2.xml><?xml version="1.0" encoding="utf-8"?>
<a:theme xmlns:a="http://schemas.openxmlformats.org/drawingml/2006/main" name="BD2K_OER_Theme">
  <a:themeElements>
    <a:clrScheme name="BD2K">
      <a:dk1>
        <a:srgbClr val="18496B"/>
      </a:dk1>
      <a:lt1>
        <a:srgbClr val="FFFFFF"/>
      </a:lt1>
      <a:dk2>
        <a:srgbClr val="757070"/>
      </a:dk2>
      <a:lt2>
        <a:srgbClr val="E7E6E6"/>
      </a:lt2>
      <a:accent1>
        <a:srgbClr val="095457"/>
      </a:accent1>
      <a:accent2>
        <a:srgbClr val="CC3300"/>
      </a:accent2>
      <a:accent3>
        <a:srgbClr val="323558"/>
      </a:accent3>
      <a:accent4>
        <a:srgbClr val="B6D2D1"/>
      </a:accent4>
      <a:accent5>
        <a:srgbClr val="4B5185"/>
      </a:accent5>
      <a:accent6>
        <a:srgbClr val="CA913E"/>
      </a:accent6>
      <a:hlink>
        <a:srgbClr val="0563C1"/>
      </a:hlink>
      <a:folHlink>
        <a:srgbClr val="954F72"/>
      </a:folHlink>
    </a:clrScheme>
    <a:fontScheme name="BD2K">
      <a:majorFont>
        <a:latin typeface="Cambri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D2K_OER_Theme" id="{6B553284-C2DC-41D2-A051-A6B60F6D44F4}" vid="{F353914E-6A9F-43FF-9C1B-E0B337DD4544}"/>
    </a:ext>
  </a:extLst>
</a:theme>
</file>

<file path=ppt/theme/theme3.xml><?xml version="1.0" encoding="utf-8"?>
<a:theme xmlns:a="http://schemas.openxmlformats.org/drawingml/2006/main" name="BD2K OER Dark">
  <a:themeElements>
    <a:clrScheme name="BD2K">
      <a:dk1>
        <a:srgbClr val="18496B"/>
      </a:dk1>
      <a:lt1>
        <a:srgbClr val="FFFFFF"/>
      </a:lt1>
      <a:dk2>
        <a:srgbClr val="757070"/>
      </a:dk2>
      <a:lt2>
        <a:srgbClr val="E7E6E6"/>
      </a:lt2>
      <a:accent1>
        <a:srgbClr val="095457"/>
      </a:accent1>
      <a:accent2>
        <a:srgbClr val="CC3300"/>
      </a:accent2>
      <a:accent3>
        <a:srgbClr val="323558"/>
      </a:accent3>
      <a:accent4>
        <a:srgbClr val="B6D2D1"/>
      </a:accent4>
      <a:accent5>
        <a:srgbClr val="4B5185"/>
      </a:accent5>
      <a:accent6>
        <a:srgbClr val="CA913E"/>
      </a:accent6>
      <a:hlink>
        <a:srgbClr val="0563C1"/>
      </a:hlink>
      <a:folHlink>
        <a:srgbClr val="954F72"/>
      </a:folHlink>
    </a:clrScheme>
    <a:fontScheme name="BD2K">
      <a:majorFont>
        <a:latin typeface="Cambri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BD2Kver4Theme</Template>
  <TotalTime>0</TotalTime>
  <Words>198</Words>
  <Application>Microsoft Office PowerPoint</Application>
  <PresentationFormat>On-screen Show (4:3)</PresentationFormat>
  <Paragraphs>55</Paragraphs>
  <Slides>12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Arial</vt:lpstr>
      <vt:lpstr>Arial Rounded MT Bold</vt:lpstr>
      <vt:lpstr>Bebas Neue</vt:lpstr>
      <vt:lpstr>Calibri</vt:lpstr>
      <vt:lpstr>Cambria</vt:lpstr>
      <vt:lpstr>1_BD2Kver4Theme</vt:lpstr>
      <vt:lpstr>BD2K_OER_Theme</vt:lpstr>
      <vt:lpstr>BD2K OER Dark</vt:lpstr>
      <vt:lpstr>File and Directory Naming</vt:lpstr>
      <vt:lpstr>PowerPoint Presentation</vt:lpstr>
      <vt:lpstr>Do you have directory and file naming conventions?</vt:lpstr>
      <vt:lpstr>PowerPoint Presentation</vt:lpstr>
      <vt:lpstr>Naming conventions</vt:lpstr>
      <vt:lpstr>Naming conventions</vt:lpstr>
      <vt:lpstr>Avoid special characters and spaces</vt:lpstr>
      <vt:lpstr>CamelCase</vt:lpstr>
      <vt:lpstr>CamelCase</vt:lpstr>
      <vt:lpstr>Naming: Directory structure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2016-04-14T18:57:40Z</dcterms:created>
  <dcterms:modified xsi:type="dcterms:W3CDTF">2016-06-08T21:16:34Z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GUID">
    <vt:lpwstr>1216A43A-3F5F-41B5-B14B-133FBDE4F887</vt:lpwstr>
  </property>
  <property fmtid="{D5CDD505-2E9C-101B-9397-08002B2CF9AE}" pid="3" name="ArticulatePath">
    <vt:lpwstr>BDK14-02_stripped</vt:lpwstr>
  </property>
</Properties>
</file>